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21"/>
  </p:notesMasterIdLst>
  <p:sldIdLst>
    <p:sldId id="2146846697" r:id="rId5"/>
    <p:sldId id="2146846635" r:id="rId6"/>
    <p:sldId id="2146846694" r:id="rId7"/>
    <p:sldId id="2146846625" r:id="rId8"/>
    <p:sldId id="2146846627" r:id="rId9"/>
    <p:sldId id="2146846628" r:id="rId10"/>
    <p:sldId id="2146846629" r:id="rId11"/>
    <p:sldId id="2146846630" r:id="rId12"/>
    <p:sldId id="2146846631" r:id="rId13"/>
    <p:sldId id="264" r:id="rId14"/>
    <p:sldId id="2146846622" r:id="rId15"/>
    <p:sldId id="2146846632" r:id="rId16"/>
    <p:sldId id="2146846633" r:id="rId17"/>
    <p:sldId id="2146846693" r:id="rId18"/>
    <p:sldId id="2146846696" r:id="rId19"/>
    <p:sldId id="2146846700" r:id="rId20"/>
  </p:sldIdLst>
  <p:sldSz cx="12192000" cy="6858000"/>
  <p:notesSz cx="9309100" cy="7023100"/>
  <p:custDataLst>
    <p:tags r:id="rId22"/>
  </p:custDataLst>
  <p:defaultTextStyle>
    <a:defPPr>
      <a:defRPr lang="sv-SE"/>
    </a:defPPr>
    <a:lvl1pPr marL="0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1pPr>
    <a:lvl2pPr marL="207889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2pPr>
    <a:lvl3pPr marL="415778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3pPr>
    <a:lvl4pPr marL="623667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4pPr>
    <a:lvl5pPr marL="831555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5pPr>
    <a:lvl6pPr marL="1039444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6pPr>
    <a:lvl7pPr marL="1247333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7pPr>
    <a:lvl8pPr marL="1455222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8pPr>
    <a:lvl9pPr marL="1663111" algn="l" defTabSz="415778" rtl="0" eaLnBrk="1" latinLnBrk="0" hangingPunct="1">
      <a:defRPr sz="81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16C6589D-B79F-42D3-9D35-5388DA349551}">
          <p14:sldIdLst>
            <p14:sldId id="2146846697"/>
            <p14:sldId id="2146846635"/>
            <p14:sldId id="2146846694"/>
            <p14:sldId id="2146846625"/>
            <p14:sldId id="2146846627"/>
            <p14:sldId id="2146846628"/>
            <p14:sldId id="2146846629"/>
            <p14:sldId id="2146846630"/>
            <p14:sldId id="2146846631"/>
            <p14:sldId id="264"/>
            <p14:sldId id="2146846622"/>
            <p14:sldId id="2146846632"/>
            <p14:sldId id="2146846633"/>
            <p14:sldId id="2146846693"/>
            <p14:sldId id="2146846696"/>
            <p14:sldId id="21468467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130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8E117D-26C8-59B2-40DB-A224380E5203}" name="Jakobsen, Emil" initials="JE" userId="S::emil.jakobsen@takeda.com::2e5b58aa-c47a-4da2-9270-66556e74bd5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efbeck, Mattias" initials="KM" lastIdx="5" clrIdx="0"/>
  <p:cmAuthor id="2" name="Bruno-Johansen, Charlotte" initials="BC" lastIdx="10" clrIdx="1">
    <p:extLst>
      <p:ext uri="{19B8F6BF-5375-455C-9EA6-DF929625EA0E}">
        <p15:presenceInfo xmlns:p15="http://schemas.microsoft.com/office/powerpoint/2012/main" userId="S::cjohansen@shire.com::23937232-577f-47e6-a1b0-57db0e03f57e" providerId="AD"/>
      </p:ext>
    </p:extLst>
  </p:cmAuthor>
  <p:cmAuthor id="3" name="Charlotte" initials="C" lastIdx="4" clrIdx="2">
    <p:extLst>
      <p:ext uri="{19B8F6BF-5375-455C-9EA6-DF929625EA0E}">
        <p15:presenceInfo xmlns:p15="http://schemas.microsoft.com/office/powerpoint/2012/main" userId="Charlot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578B"/>
    <a:srgbClr val="F5F1FA"/>
    <a:srgbClr val="E5DBF2"/>
    <a:srgbClr val="CBA5D0"/>
    <a:srgbClr val="BC89BF"/>
    <a:srgbClr val="801174"/>
    <a:srgbClr val="BACB32"/>
    <a:srgbClr val="26AEBC"/>
    <a:srgbClr val="F2EEF7"/>
    <a:srgbClr val="D0D9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D377FE-30A9-4CB2-8455-127D45215BBA}" v="2" dt="2025-08-18T14:51:46.61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llanmörkt format 3 - 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7AC3CCA-C797-4891-BE02-D94E43425B78}" styleName="Mellanmörkt forma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Mörkt forma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Mörkt format 2 - Dekorfärg 3/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just format 2 - Dekorfär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3" autoAdjust="0"/>
    <p:restoredTop sz="87692" autoAdjust="0"/>
  </p:normalViewPr>
  <p:slideViewPr>
    <p:cSldViewPr snapToGrid="0">
      <p:cViewPr varScale="1">
        <p:scale>
          <a:sx n="98" d="100"/>
          <a:sy n="98" d="100"/>
        </p:scale>
        <p:origin x="776" y="184"/>
      </p:cViewPr>
      <p:guideLst>
        <p:guide orient="horz" pos="1310"/>
        <p:guide pos="1309"/>
      </p:guideLst>
    </p:cSldViewPr>
  </p:slideViewPr>
  <p:outlineViewPr>
    <p:cViewPr>
      <p:scale>
        <a:sx n="33" d="100"/>
        <a:sy n="33" d="100"/>
      </p:scale>
      <p:origin x="0" y="-22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hl, Jesper" userId="e4ef0151-2101-4262-9fbd-8d573a5b5d87" providerId="ADAL" clId="{6A08F54D-E09D-4863-8167-EF7397D479EC}"/>
    <pc:docChg chg="undo custSel addSld delSld modSld modSection">
      <pc:chgData name="Lindahl, Jesper" userId="e4ef0151-2101-4262-9fbd-8d573a5b5d87" providerId="ADAL" clId="{6A08F54D-E09D-4863-8167-EF7397D479EC}" dt="2025-08-06T16:16:04.259" v="192" actId="113"/>
      <pc:docMkLst>
        <pc:docMk/>
      </pc:docMkLst>
      <pc:sldChg chg="modSp mod">
        <pc:chgData name="Lindahl, Jesper" userId="e4ef0151-2101-4262-9fbd-8d573a5b5d87" providerId="ADAL" clId="{6A08F54D-E09D-4863-8167-EF7397D479EC}" dt="2025-08-06T16:13:33.836" v="188" actId="1076"/>
        <pc:sldMkLst>
          <pc:docMk/>
          <pc:sldMk cId="2798049479" sldId="2146846629"/>
        </pc:sldMkLst>
        <pc:spChg chg="mod">
          <ac:chgData name="Lindahl, Jesper" userId="e4ef0151-2101-4262-9fbd-8d573a5b5d87" providerId="ADAL" clId="{6A08F54D-E09D-4863-8167-EF7397D479EC}" dt="2025-08-06T16:12:03.960" v="178"/>
          <ac:spMkLst>
            <pc:docMk/>
            <pc:sldMk cId="2798049479" sldId="2146846629"/>
            <ac:spMk id="3" creationId="{AF177309-498B-4246-1267-E02C66A479E8}"/>
          </ac:spMkLst>
        </pc:spChg>
        <pc:spChg chg="mod">
          <ac:chgData name="Lindahl, Jesper" userId="e4ef0151-2101-4262-9fbd-8d573a5b5d87" providerId="ADAL" clId="{6A08F54D-E09D-4863-8167-EF7397D479EC}" dt="2025-08-06T16:12:03.960" v="178"/>
          <ac:spMkLst>
            <pc:docMk/>
            <pc:sldMk cId="2798049479" sldId="2146846629"/>
            <ac:spMk id="4" creationId="{E0912392-B9F3-8538-B3B3-ECD91E12EF0E}"/>
          </ac:spMkLst>
        </pc:spChg>
        <pc:spChg chg="mod">
          <ac:chgData name="Lindahl, Jesper" userId="e4ef0151-2101-4262-9fbd-8d573a5b5d87" providerId="ADAL" clId="{6A08F54D-E09D-4863-8167-EF7397D479EC}" dt="2025-08-06T16:12:03.960" v="178"/>
          <ac:spMkLst>
            <pc:docMk/>
            <pc:sldMk cId="2798049479" sldId="2146846629"/>
            <ac:spMk id="6" creationId="{A19758ED-B013-7E90-1CBF-32F7CA3CDD32}"/>
          </ac:spMkLst>
        </pc:spChg>
        <pc:spChg chg="mod">
          <ac:chgData name="Lindahl, Jesper" userId="e4ef0151-2101-4262-9fbd-8d573a5b5d87" providerId="ADAL" clId="{6A08F54D-E09D-4863-8167-EF7397D479EC}" dt="2025-08-06T16:12:03.960" v="178"/>
          <ac:spMkLst>
            <pc:docMk/>
            <pc:sldMk cId="2798049479" sldId="2146846629"/>
            <ac:spMk id="7" creationId="{807D55BE-9905-F118-9E76-546730A84483}"/>
          </ac:spMkLst>
        </pc:spChg>
        <pc:spChg chg="mod">
          <ac:chgData name="Lindahl, Jesper" userId="e4ef0151-2101-4262-9fbd-8d573a5b5d87" providerId="ADAL" clId="{6A08F54D-E09D-4863-8167-EF7397D479EC}" dt="2025-08-06T16:13:07.767" v="187" actId="14100"/>
          <ac:spMkLst>
            <pc:docMk/>
            <pc:sldMk cId="2798049479" sldId="2146846629"/>
            <ac:spMk id="12" creationId="{2B40A8E7-DC4B-4318-A1F4-53DD8A5E9393}"/>
          </ac:spMkLst>
        </pc:spChg>
        <pc:spChg chg="mod">
          <ac:chgData name="Lindahl, Jesper" userId="e4ef0151-2101-4262-9fbd-8d573a5b5d87" providerId="ADAL" clId="{6A08F54D-E09D-4863-8167-EF7397D479EC}" dt="2025-08-06T16:12:03.960" v="178"/>
          <ac:spMkLst>
            <pc:docMk/>
            <pc:sldMk cId="2798049479" sldId="2146846629"/>
            <ac:spMk id="15" creationId="{4704256F-A7E5-8687-F30C-07E94CE13508}"/>
          </ac:spMkLst>
        </pc:spChg>
        <pc:spChg chg="mod">
          <ac:chgData name="Lindahl, Jesper" userId="e4ef0151-2101-4262-9fbd-8d573a5b5d87" providerId="ADAL" clId="{6A08F54D-E09D-4863-8167-EF7397D479EC}" dt="2025-08-06T16:12:03.960" v="178"/>
          <ac:spMkLst>
            <pc:docMk/>
            <pc:sldMk cId="2798049479" sldId="2146846629"/>
            <ac:spMk id="16" creationId="{2BCCB192-E51D-C0BE-61DB-49C86771FCC0}"/>
          </ac:spMkLst>
        </pc:spChg>
        <pc:spChg chg="mod">
          <ac:chgData name="Lindahl, Jesper" userId="e4ef0151-2101-4262-9fbd-8d573a5b5d87" providerId="ADAL" clId="{6A08F54D-E09D-4863-8167-EF7397D479EC}" dt="2025-08-06T16:12:03.960" v="178"/>
          <ac:spMkLst>
            <pc:docMk/>
            <pc:sldMk cId="2798049479" sldId="2146846629"/>
            <ac:spMk id="19" creationId="{4135B9FD-A7CB-F950-D3CB-86BCE6DA2A87}"/>
          </ac:spMkLst>
        </pc:spChg>
        <pc:spChg chg="mod">
          <ac:chgData name="Lindahl, Jesper" userId="e4ef0151-2101-4262-9fbd-8d573a5b5d87" providerId="ADAL" clId="{6A08F54D-E09D-4863-8167-EF7397D479EC}" dt="2025-08-06T16:12:03.960" v="178"/>
          <ac:spMkLst>
            <pc:docMk/>
            <pc:sldMk cId="2798049479" sldId="2146846629"/>
            <ac:spMk id="20" creationId="{D9C0087B-2149-6A7F-A46E-0200E778C8F2}"/>
          </ac:spMkLst>
        </pc:spChg>
        <pc:grpChg chg="mod">
          <ac:chgData name="Lindahl, Jesper" userId="e4ef0151-2101-4262-9fbd-8d573a5b5d87" providerId="ADAL" clId="{6A08F54D-E09D-4863-8167-EF7397D479EC}" dt="2025-08-06T16:13:33.836" v="188" actId="1076"/>
          <ac:grpSpMkLst>
            <pc:docMk/>
            <pc:sldMk cId="2798049479" sldId="2146846629"/>
            <ac:grpSpMk id="21" creationId="{10164247-50C8-B87B-62AE-72A37ADB2B33}"/>
          </ac:grpSpMkLst>
        </pc:grpChg>
      </pc:sldChg>
      <pc:sldChg chg="modSp mod">
        <pc:chgData name="Lindahl, Jesper" userId="e4ef0151-2101-4262-9fbd-8d573a5b5d87" providerId="ADAL" clId="{6A08F54D-E09D-4863-8167-EF7397D479EC}" dt="2025-08-06T16:16:04.259" v="192" actId="113"/>
        <pc:sldMkLst>
          <pc:docMk/>
          <pc:sldMk cId="1938086364" sldId="2146846630"/>
        </pc:sldMkLst>
        <pc:spChg chg="mod">
          <ac:chgData name="Lindahl, Jesper" userId="e4ef0151-2101-4262-9fbd-8d573a5b5d87" providerId="ADAL" clId="{6A08F54D-E09D-4863-8167-EF7397D479EC}" dt="2025-08-06T16:07:13.352" v="167" actId="1076"/>
          <ac:spMkLst>
            <pc:docMk/>
            <pc:sldMk cId="1938086364" sldId="2146846630"/>
            <ac:spMk id="3" creationId="{7D898EDC-FDCF-208E-A906-C4261ADF27C6}"/>
          </ac:spMkLst>
        </pc:spChg>
        <pc:spChg chg="mod">
          <ac:chgData name="Lindahl, Jesper" userId="e4ef0151-2101-4262-9fbd-8d573a5b5d87" providerId="ADAL" clId="{6A08F54D-E09D-4863-8167-EF7397D479EC}" dt="2025-08-06T16:16:04.259" v="192" actId="113"/>
          <ac:spMkLst>
            <pc:docMk/>
            <pc:sldMk cId="1938086364" sldId="2146846630"/>
            <ac:spMk id="91" creationId="{235106E1-D0D2-867D-BA63-F2FC9F4E3DE0}"/>
          </ac:spMkLst>
        </pc:spChg>
      </pc:sldChg>
      <pc:sldChg chg="modSp mod">
        <pc:chgData name="Lindahl, Jesper" userId="e4ef0151-2101-4262-9fbd-8d573a5b5d87" providerId="ADAL" clId="{6A08F54D-E09D-4863-8167-EF7397D479EC}" dt="2025-08-06T16:02:27.800" v="157" actId="20577"/>
        <pc:sldMkLst>
          <pc:docMk/>
          <pc:sldMk cId="2565554303" sldId="2146846633"/>
        </pc:sldMkLst>
        <pc:spChg chg="mod">
          <ac:chgData name="Lindahl, Jesper" userId="e4ef0151-2101-4262-9fbd-8d573a5b5d87" providerId="ADAL" clId="{6A08F54D-E09D-4863-8167-EF7397D479EC}" dt="2025-08-06T16:02:27.800" v="157" actId="20577"/>
          <ac:spMkLst>
            <pc:docMk/>
            <pc:sldMk cId="2565554303" sldId="2146846633"/>
            <ac:spMk id="9" creationId="{52446320-5A94-9D00-83B9-12DE6905C6FC}"/>
          </ac:spMkLst>
        </pc:spChg>
      </pc:sldChg>
      <pc:sldChg chg="modSp mod">
        <pc:chgData name="Lindahl, Jesper" userId="e4ef0151-2101-4262-9fbd-8d573a5b5d87" providerId="ADAL" clId="{6A08F54D-E09D-4863-8167-EF7397D479EC}" dt="2025-08-06T16:02:57.524" v="160"/>
        <pc:sldMkLst>
          <pc:docMk/>
          <pc:sldMk cId="1406261518" sldId="2146846693"/>
        </pc:sldMkLst>
        <pc:spChg chg="mod">
          <ac:chgData name="Lindahl, Jesper" userId="e4ef0151-2101-4262-9fbd-8d573a5b5d87" providerId="ADAL" clId="{6A08F54D-E09D-4863-8167-EF7397D479EC}" dt="2025-08-06T16:02:57.520" v="159"/>
          <ac:spMkLst>
            <pc:docMk/>
            <pc:sldMk cId="1406261518" sldId="2146846693"/>
            <ac:spMk id="2" creationId="{9A29CCCC-35BC-BE72-4B52-3EC6298BD176}"/>
          </ac:spMkLst>
        </pc:spChg>
        <pc:spChg chg="mod">
          <ac:chgData name="Lindahl, Jesper" userId="e4ef0151-2101-4262-9fbd-8d573a5b5d87" providerId="ADAL" clId="{6A08F54D-E09D-4863-8167-EF7397D479EC}" dt="2025-08-06T16:02:57.520" v="159"/>
          <ac:spMkLst>
            <pc:docMk/>
            <pc:sldMk cId="1406261518" sldId="2146846693"/>
            <ac:spMk id="3" creationId="{339C0CFD-B25B-2341-AB9C-DDAE12DF23E7}"/>
          </ac:spMkLst>
        </pc:spChg>
        <pc:spChg chg="mod">
          <ac:chgData name="Lindahl, Jesper" userId="e4ef0151-2101-4262-9fbd-8d573a5b5d87" providerId="ADAL" clId="{6A08F54D-E09D-4863-8167-EF7397D479EC}" dt="2025-08-06T16:02:57.524" v="160"/>
          <ac:spMkLst>
            <pc:docMk/>
            <pc:sldMk cId="1406261518" sldId="2146846693"/>
            <ac:spMk id="6" creationId="{DE345EEC-6DB4-05E1-AD83-B320EF36BDAB}"/>
          </ac:spMkLst>
        </pc:spChg>
        <pc:grpChg chg="mod">
          <ac:chgData name="Lindahl, Jesper" userId="e4ef0151-2101-4262-9fbd-8d573a5b5d87" providerId="ADAL" clId="{6A08F54D-E09D-4863-8167-EF7397D479EC}" dt="2025-08-06T16:02:57.520" v="159"/>
          <ac:grpSpMkLst>
            <pc:docMk/>
            <pc:sldMk cId="1406261518" sldId="2146846693"/>
            <ac:grpSpMk id="5" creationId="{0961DD96-C2A9-291B-630F-1E5910D8D0CC}"/>
          </ac:grpSpMkLst>
        </pc:grpChg>
      </pc:sldChg>
      <pc:sldChg chg="modSp mod">
        <pc:chgData name="Lindahl, Jesper" userId="e4ef0151-2101-4262-9fbd-8d573a5b5d87" providerId="ADAL" clId="{6A08F54D-E09D-4863-8167-EF7397D479EC}" dt="2025-08-06T16:10:30.112" v="171" actId="20577"/>
        <pc:sldMkLst>
          <pc:docMk/>
          <pc:sldMk cId="2248331786" sldId="2146846694"/>
        </pc:sldMkLst>
        <pc:spChg chg="mod">
          <ac:chgData name="Lindahl, Jesper" userId="e4ef0151-2101-4262-9fbd-8d573a5b5d87" providerId="ADAL" clId="{6A08F54D-E09D-4863-8167-EF7397D479EC}" dt="2025-08-06T16:10:30.112" v="171" actId="20577"/>
          <ac:spMkLst>
            <pc:docMk/>
            <pc:sldMk cId="2248331786" sldId="2146846694"/>
            <ac:spMk id="12" creationId="{22D7EED6-3EAF-6CD7-4C26-64C0509198D1}"/>
          </ac:spMkLst>
        </pc:spChg>
      </pc:sldChg>
      <pc:sldChg chg="new del">
        <pc:chgData name="Lindahl, Jesper" userId="e4ef0151-2101-4262-9fbd-8d573a5b5d87" providerId="ADAL" clId="{6A08F54D-E09D-4863-8167-EF7397D479EC}" dt="2025-08-06T16:03:35.841" v="162" actId="47"/>
        <pc:sldMkLst>
          <pc:docMk/>
          <pc:sldMk cId="53136786" sldId="2146846698"/>
        </pc:sldMkLst>
      </pc:sldChg>
      <pc:sldChg chg="new del">
        <pc:chgData name="Lindahl, Jesper" userId="e4ef0151-2101-4262-9fbd-8d573a5b5d87" providerId="ADAL" clId="{6A08F54D-E09D-4863-8167-EF7397D479EC}" dt="2025-08-06T16:04:38.919" v="165" actId="47"/>
        <pc:sldMkLst>
          <pc:docMk/>
          <pc:sldMk cId="458177706" sldId="2146846698"/>
        </pc:sldMkLst>
      </pc:sldChg>
      <pc:sldChg chg="modSp add del mod">
        <pc:chgData name="Lindahl, Jesper" userId="e4ef0151-2101-4262-9fbd-8d573a5b5d87" providerId="ADAL" clId="{6A08F54D-E09D-4863-8167-EF7397D479EC}" dt="2025-08-06T16:09:45.884" v="169" actId="47"/>
        <pc:sldMkLst>
          <pc:docMk/>
          <pc:sldMk cId="1660850655" sldId="2146846699"/>
        </pc:sldMkLst>
      </pc:sldChg>
      <pc:sldChg chg="add">
        <pc:chgData name="Lindahl, Jesper" userId="e4ef0151-2101-4262-9fbd-8d573a5b5d87" providerId="ADAL" clId="{6A08F54D-E09D-4863-8167-EF7397D479EC}" dt="2025-08-06T16:09:39.174" v="168"/>
        <pc:sldMkLst>
          <pc:docMk/>
          <pc:sldMk cId="626926834" sldId="2146846700"/>
        </pc:sldMkLst>
      </pc:sldChg>
    </pc:docChg>
  </pc:docChgLst>
  <pc:docChgLst>
    <pc:chgData name="Lindahl, Jesper" userId="e4ef0151-2101-4262-9fbd-8d573a5b5d87" providerId="ADAL" clId="{3ED377FE-30A9-4CB2-8455-127D45215BBA}"/>
    <pc:docChg chg="undo custSel modSld">
      <pc:chgData name="Lindahl, Jesper" userId="e4ef0151-2101-4262-9fbd-8d573a5b5d87" providerId="ADAL" clId="{3ED377FE-30A9-4CB2-8455-127D45215BBA}" dt="2025-08-18T14:52:19.858" v="9" actId="20577"/>
      <pc:docMkLst>
        <pc:docMk/>
      </pc:docMkLst>
      <pc:sldChg chg="modSp mod">
        <pc:chgData name="Lindahl, Jesper" userId="e4ef0151-2101-4262-9fbd-8d573a5b5d87" providerId="ADAL" clId="{3ED377FE-30A9-4CB2-8455-127D45215BBA}" dt="2025-08-18T11:12:51.338" v="1" actId="20577"/>
        <pc:sldMkLst>
          <pc:docMk/>
          <pc:sldMk cId="2798049479" sldId="2146846629"/>
        </pc:sldMkLst>
        <pc:spChg chg="mod">
          <ac:chgData name="Lindahl, Jesper" userId="e4ef0151-2101-4262-9fbd-8d573a5b5d87" providerId="ADAL" clId="{3ED377FE-30A9-4CB2-8455-127D45215BBA}" dt="2025-08-18T11:12:51.338" v="1" actId="20577"/>
          <ac:spMkLst>
            <pc:docMk/>
            <pc:sldMk cId="2798049479" sldId="2146846629"/>
            <ac:spMk id="12" creationId="{2B40A8E7-DC4B-4318-A1F4-53DD8A5E9393}"/>
          </ac:spMkLst>
        </pc:spChg>
      </pc:sldChg>
      <pc:sldChg chg="modSp mod">
        <pc:chgData name="Lindahl, Jesper" userId="e4ef0151-2101-4262-9fbd-8d573a5b5d87" providerId="ADAL" clId="{3ED377FE-30A9-4CB2-8455-127D45215BBA}" dt="2025-08-18T14:52:19.858" v="9" actId="20577"/>
        <pc:sldMkLst>
          <pc:docMk/>
          <pc:sldMk cId="3804153823" sldId="2146846635"/>
        </pc:sldMkLst>
        <pc:spChg chg="mod">
          <ac:chgData name="Lindahl, Jesper" userId="e4ef0151-2101-4262-9fbd-8d573a5b5d87" providerId="ADAL" clId="{3ED377FE-30A9-4CB2-8455-127D45215BBA}" dt="2025-08-18T14:52:19.858" v="9" actId="20577"/>
          <ac:spMkLst>
            <pc:docMk/>
            <pc:sldMk cId="3804153823" sldId="2146846635"/>
            <ac:spMk id="4" creationId="{CA44CC0C-B882-04DD-6712-5F3E91BE10BC}"/>
          </ac:spMkLst>
        </pc:spChg>
      </pc:sldChg>
      <pc:sldChg chg="addSp delSp modSp mod">
        <pc:chgData name="Lindahl, Jesper" userId="e4ef0151-2101-4262-9fbd-8d573a5b5d87" providerId="ADAL" clId="{3ED377FE-30A9-4CB2-8455-127D45215BBA}" dt="2025-08-18T14:51:58.062" v="5" actId="478"/>
        <pc:sldMkLst>
          <pc:docMk/>
          <pc:sldMk cId="3565118347" sldId="2146846697"/>
        </pc:sldMkLst>
        <pc:spChg chg="add del mod">
          <ac:chgData name="Lindahl, Jesper" userId="e4ef0151-2101-4262-9fbd-8d573a5b5d87" providerId="ADAL" clId="{3ED377FE-30A9-4CB2-8455-127D45215BBA}" dt="2025-08-18T14:51:58.062" v="5" actId="478"/>
          <ac:spMkLst>
            <pc:docMk/>
            <pc:sldMk cId="3565118347" sldId="2146846697"/>
            <ac:spMk id="2" creationId="{8A0D8419-F7B6-D48B-9FD8-1C17605C468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558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1pPr>
    <a:lvl2pPr marL="207889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2pPr>
    <a:lvl3pPr marL="415778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3pPr>
    <a:lvl4pPr marL="623667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4pPr>
    <a:lvl5pPr marL="831555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5pPr>
    <a:lvl6pPr marL="1039444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6pPr>
    <a:lvl7pPr marL="1247333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7pPr>
    <a:lvl8pPr marL="1455222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8pPr>
    <a:lvl9pPr marL="1663111" algn="l" defTabSz="415778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81D47-2637-2C7D-99FF-25CEB1FA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14B411F-0092-F1D8-6623-2A4B27A73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E4F5E48-0EB8-32E4-20B6-AB1DF8AB4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0616" y="3379959"/>
            <a:ext cx="7447868" cy="2765623"/>
          </a:xfrm>
          <a:prstGeom prst="rect">
            <a:avLst/>
          </a:prstGeom>
        </p:spPr>
        <p:txBody>
          <a:bodyPr lIns="42437" tIns="21219" rIns="42437" bIns="21219"/>
          <a:lstStyle/>
          <a:p>
            <a:endParaRPr lang="da-DK" sz="400" dirty="0"/>
          </a:p>
        </p:txBody>
      </p:sp>
    </p:spTree>
    <p:extLst>
      <p:ext uri="{BB962C8B-B14F-4D97-AF65-F5344CB8AC3E}">
        <p14:creationId xmlns:p14="http://schemas.microsoft.com/office/powerpoint/2010/main" val="1193986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381614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5096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560529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67273D38-9FFE-2AEF-7C60-862C5AD5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e3c73a1d1c_0_20:notes">
            <a:extLst>
              <a:ext uri="{FF2B5EF4-FFF2-40B4-BE49-F238E27FC236}">
                <a16:creationId xmlns:a16="http://schemas.microsoft.com/office/drawing/2014/main" id="{CB6DA81E-FC66-4E28-B8D6-5E6172FE60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e3c73a1d1c_0_20:notes">
            <a:extLst>
              <a:ext uri="{FF2B5EF4-FFF2-40B4-BE49-F238E27FC236}">
                <a16:creationId xmlns:a16="http://schemas.microsoft.com/office/drawing/2014/main" id="{68238B95-C8DA-2841-5C1E-61EB2AE44C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4622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35231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3c73a1d1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e3c73a1d1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263c91bd1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4263c91bd1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066249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pPr marL="0" indent="0" algn="l" rtl="0">
              <a:lnSpc>
                <a:spcPct val="98181"/>
              </a:lnSpc>
              <a:spcBef>
                <a:spcPts val="1333"/>
              </a:spcBef>
              <a:buClr>
                <a:schemeClr val="dk1"/>
              </a:buClr>
              <a:buSzPct val="39285"/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8939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054999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30275" y="3379788"/>
            <a:ext cx="7448550" cy="2765425"/>
          </a:xfrm>
          <a:prstGeom prst="rect">
            <a:avLst/>
          </a:prstGeom>
        </p:spPr>
        <p:txBody>
          <a:bodyPr/>
          <a:lstStyle/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977690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8502" y="1496229"/>
            <a:ext cx="10354997" cy="241476"/>
          </a:xfrm>
        </p:spPr>
        <p:txBody>
          <a:bodyPr lIns="0" tIns="0" rIns="0" bIns="0"/>
          <a:lstStyle>
            <a:lvl1pPr>
              <a:defRPr sz="1569" b="1" i="0">
                <a:solidFill>
                  <a:schemeClr val="tx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0" hasCustomPrompt="1"/>
          </p:nvPr>
        </p:nvSpPr>
        <p:spPr>
          <a:xfrm>
            <a:off x="809890" y="6498263"/>
            <a:ext cx="7624813" cy="123111"/>
          </a:xfrm>
        </p:spPr>
        <p:txBody>
          <a:bodyPr/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>
              <a:defRPr sz="546">
                <a:latin typeface="Trebuchet MS" charset="0"/>
                <a:ea typeface="Trebuchet MS" charset="0"/>
                <a:cs typeface="Trebuchet MS" charset="0"/>
              </a:defRPr>
            </a:lvl2pPr>
            <a:lvl3pPr>
              <a:defRPr sz="546">
                <a:latin typeface="Trebuchet MS" charset="0"/>
                <a:ea typeface="Trebuchet MS" charset="0"/>
                <a:cs typeface="Trebuchet MS" charset="0"/>
              </a:defRPr>
            </a:lvl3pPr>
            <a:lvl4pPr>
              <a:defRPr sz="546">
                <a:latin typeface="Trebuchet MS" charset="0"/>
                <a:ea typeface="Trebuchet MS" charset="0"/>
                <a:cs typeface="Trebuchet MS" charset="0"/>
              </a:defRPr>
            </a:lvl4pPr>
            <a:lvl5pPr>
              <a:defRPr sz="546">
                <a:latin typeface="Trebuchet MS" charset="0"/>
                <a:ea typeface="Trebuchet MS" charset="0"/>
                <a:cs typeface="Trebuchet MS" charset="0"/>
              </a:defRPr>
            </a:lvl5pPr>
          </a:lstStyle>
          <a:p>
            <a:pPr lvl="0"/>
            <a:r>
              <a:rPr lang="sv-SE" dirty="0"/>
              <a:t>Referens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73148DDF-DE60-8DA0-BC3E-8719D1380B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9890" y="500351"/>
            <a:ext cx="10572221" cy="349968"/>
          </a:xfrm>
        </p:spPr>
        <p:txBody>
          <a:bodyPr lIns="0" tIns="0" rIns="0" bIns="0"/>
          <a:lstStyle>
            <a:lvl1pPr>
              <a:defRPr sz="2274" b="1" i="0">
                <a:solidFill>
                  <a:srgbClr val="63609A"/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D05D9A6-A769-50E2-49D4-B672BB453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9/8/25</a:t>
            </a:fld>
            <a:endParaRPr lang="en-US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FF813BC-2042-1C57-F878-3EA30EECB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7724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1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6078" y="1102385"/>
            <a:ext cx="11274772" cy="5328857"/>
          </a:xfrm>
          <a:prstGeom prst="rect">
            <a:avLst/>
          </a:prstGeom>
        </p:spPr>
        <p:txBody>
          <a:bodyPr tIns="0" rIns="0" bIns="0" numCol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a one-column layout. Click to add content</a:t>
            </a:r>
          </a:p>
        </p:txBody>
      </p:sp>
      <p:sp>
        <p:nvSpPr>
          <p:cNvPr id="22" name="タイトル プレースホルダ 1">
            <a:extLst>
              <a:ext uri="{FF2B5EF4-FFF2-40B4-BE49-F238E27FC236}">
                <a16:creationId xmlns:a16="http://schemas.microsoft.com/office/drawing/2014/main" id="{86D2E5B8-9E2B-DB46-A55A-5F26569C4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11274772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20" name="スライド番号プレースホルダ 5">
            <a:extLst>
              <a:ext uri="{FF2B5EF4-FFF2-40B4-BE49-F238E27FC236}">
                <a16:creationId xmlns:a16="http://schemas.microsoft.com/office/drawing/2014/main" id="{51A4825E-63A1-564F-BC3A-FBC167ECE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‹nr.›</a:t>
            </a:fld>
            <a:endParaRPr lang="ja-JP" altLang="en-US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44EB3013-FCB4-1B4E-A9F2-FD57CF727C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bg1">
                    <a:lumMod val="50000"/>
                  </a:schemeClr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10014778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3D74C1-40EE-787B-DADE-E034F4B6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57B12E8-CA15-839F-554E-E72367F47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EF7D59-18F4-C5F9-1057-3C8E61B2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1F804-10B2-4DDE-877B-AECECCDCA35E}" type="datetimeFigureOut">
              <a:rPr lang="da-DK" smtClean="0"/>
              <a:t>08.09.2025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C5F32F5-F70F-0616-D903-E6E66524E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9DC2A2-6D9F-97AD-A238-994656499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1" y="6377940"/>
            <a:ext cx="2804160" cy="125962"/>
          </a:xfrm>
          <a:prstGeom prst="rect">
            <a:avLst/>
          </a:prstGeom>
        </p:spPr>
        <p:txBody>
          <a:bodyPr/>
          <a:lstStyle/>
          <a:p>
            <a:fld id="{6A503FF9-6C2B-4E5C-8FB0-9C3A839661E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6792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0D777066-9BFC-8589-1B5C-C39B1839E2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254808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360" imgH="360" progId="TCLayout.ActiveDocument.1">
                  <p:embed/>
                </p:oleObj>
              </mc:Choice>
              <mc:Fallback>
                <p:oleObj name="think-cell Slide" r:id="rId11" imgW="360" imgH="36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0D777066-9BFC-8589-1B5C-C39B1839E2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8501" y="2051048"/>
            <a:ext cx="10354997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125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endParaRPr lang="sv-SE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125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Trebuchet MS" charset="0"/>
                <a:ea typeface="Trebuchet MS" charset="0"/>
                <a:cs typeface="Trebuchet MS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9/8/25</a:t>
            </a:fld>
            <a:endParaRPr lang="en-US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48322" y="376963"/>
            <a:ext cx="10572221" cy="769441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cs typeface="Times New Roman"/>
              </a:defRPr>
            </a:lvl1pPr>
          </a:lstStyle>
          <a:p>
            <a:r>
              <a:rPr lang="da-DK" dirty="0"/>
              <a:t>v</a:t>
            </a:r>
            <a:endParaRPr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BFE3600-1E31-9288-88B8-BED53F1DEF3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96669" y="6281281"/>
            <a:ext cx="2095331" cy="4452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4" r:id="rId6"/>
    <p:sldLayoutId id="2147483695" r:id="rId7"/>
    <p:sldLayoutId id="2147483696" r:id="rId8"/>
  </p:sldLayoutIdLst>
  <p:txStyles>
    <p:titleStyle>
      <a:lvl1pPr>
        <a:defRPr>
          <a:solidFill>
            <a:schemeClr val="bg1"/>
          </a:solidFill>
          <a:latin typeface="Trebuchet MS" charset="0"/>
          <a:ea typeface="Trebuchet MS" charset="0"/>
          <a:cs typeface="Trebuchet MS" charset="0"/>
        </a:defRPr>
      </a:lvl1pPr>
    </p:titleStyle>
    <p:bodyStyle>
      <a:lvl1pPr marL="0">
        <a:defRPr>
          <a:latin typeface="Trebuchet MS" charset="0"/>
          <a:ea typeface="Trebuchet MS" charset="0"/>
          <a:cs typeface="Trebuchet MS" charset="0"/>
        </a:defRPr>
      </a:lvl1pPr>
      <a:lvl2pPr marL="207889">
        <a:defRPr>
          <a:latin typeface="+mn-lt"/>
          <a:ea typeface="+mn-ea"/>
          <a:cs typeface="+mn-cs"/>
        </a:defRPr>
      </a:lvl2pPr>
      <a:lvl3pPr marL="415778">
        <a:defRPr>
          <a:latin typeface="+mn-lt"/>
          <a:ea typeface="+mn-ea"/>
          <a:cs typeface="+mn-cs"/>
        </a:defRPr>
      </a:lvl3pPr>
      <a:lvl4pPr marL="623667">
        <a:defRPr>
          <a:latin typeface="+mn-lt"/>
          <a:ea typeface="+mn-ea"/>
          <a:cs typeface="+mn-cs"/>
        </a:defRPr>
      </a:lvl4pPr>
      <a:lvl5pPr marL="831555">
        <a:defRPr>
          <a:latin typeface="+mn-lt"/>
          <a:ea typeface="+mn-ea"/>
          <a:cs typeface="+mn-cs"/>
        </a:defRPr>
      </a:lvl5pPr>
      <a:lvl6pPr marL="1039444">
        <a:defRPr>
          <a:latin typeface="+mn-lt"/>
          <a:ea typeface="+mn-ea"/>
          <a:cs typeface="+mn-cs"/>
        </a:defRPr>
      </a:lvl6pPr>
      <a:lvl7pPr marL="1247333">
        <a:defRPr>
          <a:latin typeface="+mn-lt"/>
          <a:ea typeface="+mn-ea"/>
          <a:cs typeface="+mn-cs"/>
        </a:defRPr>
      </a:lvl7pPr>
      <a:lvl8pPr marL="1455222">
        <a:defRPr>
          <a:latin typeface="+mn-lt"/>
          <a:ea typeface="+mn-ea"/>
          <a:cs typeface="+mn-cs"/>
        </a:defRPr>
      </a:lvl8pPr>
      <a:lvl9pPr marL="166311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07889">
        <a:defRPr>
          <a:latin typeface="+mn-lt"/>
          <a:ea typeface="+mn-ea"/>
          <a:cs typeface="+mn-cs"/>
        </a:defRPr>
      </a:lvl2pPr>
      <a:lvl3pPr marL="415778">
        <a:defRPr>
          <a:latin typeface="+mn-lt"/>
          <a:ea typeface="+mn-ea"/>
          <a:cs typeface="+mn-cs"/>
        </a:defRPr>
      </a:lvl3pPr>
      <a:lvl4pPr marL="623667">
        <a:defRPr>
          <a:latin typeface="+mn-lt"/>
          <a:ea typeface="+mn-ea"/>
          <a:cs typeface="+mn-cs"/>
        </a:defRPr>
      </a:lvl4pPr>
      <a:lvl5pPr marL="831555">
        <a:defRPr>
          <a:latin typeface="+mn-lt"/>
          <a:ea typeface="+mn-ea"/>
          <a:cs typeface="+mn-cs"/>
        </a:defRPr>
      </a:lvl5pPr>
      <a:lvl6pPr marL="1039444">
        <a:defRPr>
          <a:latin typeface="+mn-lt"/>
          <a:ea typeface="+mn-ea"/>
          <a:cs typeface="+mn-cs"/>
        </a:defRPr>
      </a:lvl6pPr>
      <a:lvl7pPr marL="1247333">
        <a:defRPr>
          <a:latin typeface="+mn-lt"/>
          <a:ea typeface="+mn-ea"/>
          <a:cs typeface="+mn-cs"/>
        </a:defRPr>
      </a:lvl7pPr>
      <a:lvl8pPr marL="1455222">
        <a:defRPr>
          <a:latin typeface="+mn-lt"/>
          <a:ea typeface="+mn-ea"/>
          <a:cs typeface="+mn-cs"/>
        </a:defRPr>
      </a:lvl8pPr>
      <a:lvl9pPr marL="166311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dmpg.dk/dmpgerne/dmpg-adhd/udredning-af-adhd-hos-voksne-i-hospitalsregi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mpg.dk/dmpgerne/dmpg-adhd/udredning-af-adhd-hos-voksne-i-hospitalsregi/https:/www.dmpg.dk/dmpgerne/dmpg-adhd/udredning-af-adhd-hos-voksne-i-hospitalsregi" TargetMode="External"/><Relationship Id="rId2" Type="http://schemas.openxmlformats.org/officeDocument/2006/relationships/hyperlink" Target="https://doi.org/10.1111/papt.1245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764285E3-EEA3-4101-BE56-2F50EC1CEE66}"/>
              </a:ext>
            </a:extLst>
          </p:cNvPr>
          <p:cNvGrpSpPr/>
          <p:nvPr/>
        </p:nvGrpSpPr>
        <p:grpSpPr>
          <a:xfrm>
            <a:off x="0" y="826428"/>
            <a:ext cx="12192000" cy="6031572"/>
            <a:chOff x="0" y="826428"/>
            <a:chExt cx="12192000" cy="6031572"/>
          </a:xfrm>
        </p:grpSpPr>
        <p:pic>
          <p:nvPicPr>
            <p:cNvPr id="3" name="Billede 2">
              <a:extLst>
                <a:ext uri="{FF2B5EF4-FFF2-40B4-BE49-F238E27FC236}">
                  <a16:creationId xmlns:a16="http://schemas.microsoft.com/office/drawing/2014/main" id="{A237C75E-5B63-3139-B291-2819C3527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5881" y="826428"/>
              <a:ext cx="9955631" cy="2115495"/>
            </a:xfrm>
            <a:prstGeom prst="rect">
              <a:avLst/>
            </a:prstGeom>
          </p:spPr>
        </p:pic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761799E1-7F14-771F-C331-F3E4AE38092C}"/>
                </a:ext>
              </a:extLst>
            </p:cNvPr>
            <p:cNvGrpSpPr/>
            <p:nvPr/>
          </p:nvGrpSpPr>
          <p:grpSpPr>
            <a:xfrm>
              <a:off x="0" y="4868649"/>
              <a:ext cx="12192000" cy="1989351"/>
              <a:chOff x="0" y="4868649"/>
              <a:chExt cx="12192000" cy="1989351"/>
            </a:xfrm>
          </p:grpSpPr>
          <p:sp>
            <p:nvSpPr>
              <p:cNvPr id="4" name="Rectangle 10">
                <a:extLst>
                  <a:ext uri="{FF2B5EF4-FFF2-40B4-BE49-F238E27FC236}">
                    <a16:creationId xmlns:a16="http://schemas.microsoft.com/office/drawing/2014/main" id="{EBEF64E7-A9D1-24A0-66B3-954636A508A0}"/>
                  </a:ext>
                </a:extLst>
              </p:cNvPr>
              <p:cNvSpPr/>
              <p:nvPr/>
            </p:nvSpPr>
            <p:spPr>
              <a:xfrm>
                <a:off x="0" y="4943260"/>
                <a:ext cx="12192000" cy="1914740"/>
              </a:xfrm>
              <a:prstGeom prst="rect">
                <a:avLst/>
              </a:prstGeom>
              <a:solidFill>
                <a:srgbClr val="E5DBF2"/>
              </a:solidFill>
              <a:ln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Rektangel 4">
                <a:extLst>
                  <a:ext uri="{FF2B5EF4-FFF2-40B4-BE49-F238E27FC236}">
                    <a16:creationId xmlns:a16="http://schemas.microsoft.com/office/drawing/2014/main" id="{1BEDC39E-D6A9-E2BE-4A76-BE7CC956CFC9}"/>
                  </a:ext>
                </a:extLst>
              </p:cNvPr>
              <p:cNvSpPr/>
              <p:nvPr/>
            </p:nvSpPr>
            <p:spPr>
              <a:xfrm>
                <a:off x="0" y="4868649"/>
                <a:ext cx="12192000" cy="440012"/>
              </a:xfrm>
              <a:prstGeom prst="rect">
                <a:avLst/>
              </a:prstGeom>
              <a:solidFill>
                <a:srgbClr val="7057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511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6194A-E220-282B-08A6-96E719DFA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10">
            <a:extLst>
              <a:ext uri="{FF2B5EF4-FFF2-40B4-BE49-F238E27FC236}">
                <a16:creationId xmlns:a16="http://schemas.microsoft.com/office/drawing/2014/main" id="{A69291A7-D56A-A151-C270-07DA654B059D}"/>
              </a:ext>
            </a:extLst>
          </p:cNvPr>
          <p:cNvSpPr/>
          <p:nvPr/>
        </p:nvSpPr>
        <p:spPr>
          <a:xfrm>
            <a:off x="1620982" y="3356567"/>
            <a:ext cx="10287000" cy="2460410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9C55A67-7382-971F-A3A4-FFE737337973}"/>
              </a:ext>
            </a:extLst>
          </p:cNvPr>
          <p:cNvSpPr/>
          <p:nvPr/>
        </p:nvSpPr>
        <p:spPr>
          <a:xfrm>
            <a:off x="0" y="1389117"/>
            <a:ext cx="8551718" cy="3262954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Billede 26">
            <a:extLst>
              <a:ext uri="{FF2B5EF4-FFF2-40B4-BE49-F238E27FC236}">
                <a16:creationId xmlns:a16="http://schemas.microsoft.com/office/drawing/2014/main" id="{3BCF0F1D-BF2D-A8B2-9A5C-FDE9E055A3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24"/>
          <a:stretch/>
        </p:blipFill>
        <p:spPr>
          <a:xfrm>
            <a:off x="6387629" y="3759864"/>
            <a:ext cx="5520353" cy="2049836"/>
          </a:xfrm>
          <a:prstGeom prst="rect">
            <a:avLst/>
          </a:prstGeom>
        </p:spPr>
      </p:pic>
      <p:sp>
        <p:nvSpPr>
          <p:cNvPr id="51" name="Undertitel 2">
            <a:extLst>
              <a:ext uri="{FF2B5EF4-FFF2-40B4-BE49-F238E27FC236}">
                <a16:creationId xmlns:a16="http://schemas.microsoft.com/office/drawing/2014/main" id="{CE023DEC-F74D-25C9-95C5-5430829BDDAC}"/>
              </a:ext>
            </a:extLst>
          </p:cNvPr>
          <p:cNvSpPr txBox="1">
            <a:spLocks/>
          </p:cNvSpPr>
          <p:nvPr/>
        </p:nvSpPr>
        <p:spPr>
          <a:xfrm>
            <a:off x="833072" y="1771870"/>
            <a:ext cx="6021490" cy="40064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>
              <a:defRPr>
                <a:latin typeface="Trebuchet MS" charset="0"/>
                <a:ea typeface="Trebuchet MS" charset="0"/>
                <a:cs typeface="Trebuchet MS" charset="0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da-DK" sz="1800" kern="0" dirty="0">
                <a:solidFill>
                  <a:schemeClr val="bg1"/>
                </a:solidFill>
              </a:rPr>
              <a:t>Session 1.1</a:t>
            </a:r>
          </a:p>
          <a:p>
            <a:pPr defTabSz="914400"/>
            <a:endParaRPr lang="da-DK" sz="1800" kern="0" dirty="0">
              <a:solidFill>
                <a:schemeClr val="bg1"/>
              </a:solidFill>
            </a:endParaRPr>
          </a:p>
          <a:p>
            <a:pPr defTabSz="914400"/>
            <a:endParaRPr lang="da-DK" sz="1800" kern="0" dirty="0">
              <a:solidFill>
                <a:schemeClr val="bg1"/>
              </a:solidFill>
            </a:endParaRPr>
          </a:p>
          <a:p>
            <a:pPr defTabSz="914400"/>
            <a:r>
              <a:rPr lang="da-DK" sz="3200" kern="0" dirty="0">
                <a:solidFill>
                  <a:schemeClr val="bg1"/>
                </a:solidFill>
                <a:latin typeface="Trebuchet MS"/>
              </a:rPr>
              <a:t>At have fået diagnosen </a:t>
            </a:r>
          </a:p>
        </p:txBody>
      </p:sp>
      <p:pic>
        <p:nvPicPr>
          <p:cNvPr id="53" name="Billede 52">
            <a:extLst>
              <a:ext uri="{FF2B5EF4-FFF2-40B4-BE49-F238E27FC236}">
                <a16:creationId xmlns:a16="http://schemas.microsoft.com/office/drawing/2014/main" id="{77D8A487-8A75-E7DA-DD9A-4ACCFCD82C3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 t="6323" r="79056" b="53686"/>
          <a:stretch/>
        </p:blipFill>
        <p:spPr>
          <a:xfrm>
            <a:off x="6387629" y="3762702"/>
            <a:ext cx="1156171" cy="875064"/>
          </a:xfrm>
          <a:prstGeom prst="rect">
            <a:avLst/>
          </a:prstGeom>
        </p:spPr>
      </p:pic>
      <p:pic>
        <p:nvPicPr>
          <p:cNvPr id="54" name="Billede 53">
            <a:extLst>
              <a:ext uri="{FF2B5EF4-FFF2-40B4-BE49-F238E27FC236}">
                <a16:creationId xmlns:a16="http://schemas.microsoft.com/office/drawing/2014/main" id="{58BC4694-A233-7987-D7A1-1CCFB5580E6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 l="34851" t="6324" r="60798" b="53741"/>
          <a:stretch/>
        </p:blipFill>
        <p:spPr>
          <a:xfrm>
            <a:off x="8311543" y="3755540"/>
            <a:ext cx="240175" cy="873879"/>
          </a:xfrm>
          <a:prstGeom prst="rect">
            <a:avLst/>
          </a:prstGeom>
        </p:spPr>
      </p:pic>
      <p:sp>
        <p:nvSpPr>
          <p:cNvPr id="2" name="Undertitel 2">
            <a:extLst>
              <a:ext uri="{FF2B5EF4-FFF2-40B4-BE49-F238E27FC236}">
                <a16:creationId xmlns:a16="http://schemas.microsoft.com/office/drawing/2014/main" id="{94F639A1-B765-DA07-A62B-65E9253575B7}"/>
              </a:ext>
            </a:extLst>
          </p:cNvPr>
          <p:cNvSpPr txBox="1">
            <a:spLocks/>
          </p:cNvSpPr>
          <p:nvPr/>
        </p:nvSpPr>
        <p:spPr>
          <a:xfrm>
            <a:off x="833072" y="3095298"/>
            <a:ext cx="6186054" cy="92134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Trebuchet MS" charset="0"/>
                <a:ea typeface="Trebuchet MS" charset="0"/>
                <a:cs typeface="Trebuchet MS" charset="0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da-DK" sz="1800" kern="0" dirty="0">
                <a:solidFill>
                  <a:schemeClr val="bg1">
                    <a:lumMod val="75000"/>
                  </a:schemeClr>
                </a:solidFill>
              </a:rPr>
              <a:t>Anne Mette Christiansen &amp; Berit Wittenkamp,</a:t>
            </a:r>
          </a:p>
          <a:p>
            <a:pPr defTabSz="914400"/>
            <a:r>
              <a:rPr lang="da-DK" sz="1800" kern="0" dirty="0">
                <a:solidFill>
                  <a:schemeClr val="bg1">
                    <a:lumMod val="75000"/>
                  </a:schemeClr>
                </a:solidFill>
              </a:rPr>
              <a:t>psykiatriske sygeplejersker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F9BCAAD-3889-EB73-E3D7-BAA64578EB11}"/>
              </a:ext>
            </a:extLst>
          </p:cNvPr>
          <p:cNvSpPr/>
          <p:nvPr/>
        </p:nvSpPr>
        <p:spPr>
          <a:xfrm>
            <a:off x="9969023" y="6215170"/>
            <a:ext cx="2048806" cy="584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A44CC0C-B882-04DD-6712-5F3E91BE10BC}"/>
              </a:ext>
            </a:extLst>
          </p:cNvPr>
          <p:cNvSpPr txBox="1"/>
          <p:nvPr/>
        </p:nvSpPr>
        <p:spPr>
          <a:xfrm>
            <a:off x="10326531" y="6323876"/>
            <a:ext cx="165004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a-DK" sz="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C-APROM/DK/ADH/0162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91800A3-166D-9AEC-7015-E253B2B14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618" y="127874"/>
            <a:ext cx="4557403" cy="9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5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84"/>
    </mc:Choice>
    <mc:Fallback xmlns="">
      <p:transition spd="slow" advTm="2908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AAC4B-1DD7-40B1-6684-AE7045763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7">
            <a:extLst>
              <a:ext uri="{FF2B5EF4-FFF2-40B4-BE49-F238E27FC236}">
                <a16:creationId xmlns:a16="http://schemas.microsoft.com/office/drawing/2014/main" id="{842EB0C8-6250-A576-76D1-022B72698157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8141EF09-4B63-2DF3-DA26-BB975FE0A223}"/>
              </a:ext>
            </a:extLst>
          </p:cNvPr>
          <p:cNvSpPr/>
          <p:nvPr/>
        </p:nvSpPr>
        <p:spPr>
          <a:xfrm>
            <a:off x="4227871" y="500212"/>
            <a:ext cx="7964129" cy="56148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22D7EED6-3EAF-6CD7-4C26-64C0509198D1}"/>
              </a:ext>
            </a:extLst>
          </p:cNvPr>
          <p:cNvSpPr txBox="1"/>
          <p:nvPr/>
        </p:nvSpPr>
        <p:spPr>
          <a:xfrm>
            <a:off x="5190637" y="1769772"/>
            <a:ext cx="681977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-DK" sz="2400" b="1" dirty="0">
                <a:latin typeface="Calibri" panose="020F0502020204030204" pitchFamily="34" charset="0"/>
                <a:cs typeface="Calibri" panose="020F0502020204030204" pitchFamily="34" charset="0"/>
              </a:rPr>
              <a:t>1.1 At blive diagnosticeret med ADHD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1.2 Hvad er ADHD? 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2.1 Ikke-medicinsk behandling - Kost</a:t>
            </a:r>
            <a:b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2.2 Ikke-medicinsk behandling - Søvn 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Medicinsk behandling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Følelsesregulering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Mestringsstrategier</a:t>
            </a:r>
          </a:p>
          <a:p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</a:t>
            </a:r>
            <a:r>
              <a:rPr kumimoji="1" lang="da-DK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Pårørende</a:t>
            </a:r>
          </a:p>
          <a:p>
            <a:endParaRPr kumimoji="1" lang="da-DK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93187DD-DA73-339A-CE7D-B8F614B113D5}"/>
              </a:ext>
            </a:extLst>
          </p:cNvPr>
          <p:cNvSpPr txBox="1"/>
          <p:nvPr/>
        </p:nvSpPr>
        <p:spPr>
          <a:xfrm>
            <a:off x="282295" y="500212"/>
            <a:ext cx="39455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d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Sessionsoversigt</a:t>
            </a:r>
            <a:endParaRPr kumimoji="1" lang="da-DK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33178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6CACA-0EFB-CF16-BA64-661631193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8A26DB-1F92-B57B-E889-9BCA1EE89603}"/>
              </a:ext>
            </a:extLst>
          </p:cNvPr>
          <p:cNvSpPr/>
          <p:nvPr/>
        </p:nvSpPr>
        <p:spPr>
          <a:xfrm>
            <a:off x="0" y="2793933"/>
            <a:ext cx="12218171" cy="1817280"/>
          </a:xfrm>
          <a:prstGeom prst="rect">
            <a:avLst/>
          </a:prstGeom>
          <a:solidFill>
            <a:srgbClr val="664F7C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F013E2D5-4DA0-F43E-1BE1-88C12D1E59D4}"/>
              </a:ext>
            </a:extLst>
          </p:cNvPr>
          <p:cNvSpPr/>
          <p:nvPr/>
        </p:nvSpPr>
        <p:spPr>
          <a:xfrm>
            <a:off x="354650" y="1834077"/>
            <a:ext cx="8888410" cy="3629463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05C541B3-C1A1-35C1-1DC3-80A926627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831" y="318968"/>
            <a:ext cx="7727264" cy="1325563"/>
          </a:xfrm>
        </p:spPr>
        <p:txBody>
          <a:bodyPr/>
          <a:lstStyle/>
          <a:p>
            <a:r>
              <a:rPr lang="da-DK" dirty="0">
                <a:solidFill>
                  <a:srgbClr val="644D79"/>
                </a:solidFill>
                <a:latin typeface="+mn-lt"/>
              </a:rPr>
              <a:t>Agenda for sessionen </a:t>
            </a:r>
            <a:endParaRPr lang="da-DK" baseline="30000" dirty="0">
              <a:solidFill>
                <a:srgbClr val="644D79"/>
              </a:solidFill>
              <a:latin typeface="+mn-lt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1CF067D-F46C-CFAB-8885-DA4327A21DB3}"/>
              </a:ext>
            </a:extLst>
          </p:cNvPr>
          <p:cNvSpPr txBox="1"/>
          <p:nvPr/>
        </p:nvSpPr>
        <p:spPr>
          <a:xfrm>
            <a:off x="700456" y="2227810"/>
            <a:ext cx="7503744" cy="2949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14350">
              <a:spcBef>
                <a:spcPts val="1000"/>
              </a:spcBef>
              <a:buFont typeface="+mj-lt"/>
              <a:buAutoNum type="arabicPeriod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blive diagnosticeret med ADHD</a:t>
            </a:r>
          </a:p>
          <a:p>
            <a:pPr indent="-514350">
              <a:spcBef>
                <a:spcPts val="1000"/>
              </a:spcBef>
              <a:buFont typeface="+mj-lt"/>
              <a:buAutoNum type="arabicPeriod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Velkommen og præsentation</a:t>
            </a:r>
          </a:p>
          <a:p>
            <a:pPr indent="-514350">
              <a:spcBef>
                <a:spcPts val="1000"/>
              </a:spcBef>
              <a:buFont typeface="+mj-lt"/>
              <a:buAutoNum type="arabicPeriod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 gode udredning</a:t>
            </a:r>
          </a:p>
          <a:p>
            <a:pPr indent="-514350">
              <a:spcBef>
                <a:spcPts val="1000"/>
              </a:spcBef>
              <a:buFont typeface="+mj-lt"/>
              <a:buAutoNum type="arabicPeriod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Reaktioner på diagnosen</a:t>
            </a:r>
          </a:p>
          <a:p>
            <a:pPr indent="-514350">
              <a:spcBef>
                <a:spcPts val="1000"/>
              </a:spcBef>
              <a:buFont typeface="+mj-lt"/>
              <a:buAutoNum type="arabicPeriod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Hvordan påvirker diagnosen din identitet?</a:t>
            </a:r>
          </a:p>
          <a:p>
            <a:pPr indent="-514350">
              <a:spcBef>
                <a:spcPts val="1000"/>
              </a:spcBef>
              <a:buFont typeface="+mj-lt"/>
              <a:buAutoNum type="arabicPeriod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Hvad så nu?</a:t>
            </a:r>
          </a:p>
        </p:txBody>
      </p:sp>
    </p:spTree>
    <p:extLst>
      <p:ext uri="{BB962C8B-B14F-4D97-AF65-F5344CB8AC3E}">
        <p14:creationId xmlns:p14="http://schemas.microsoft.com/office/powerpoint/2010/main" val="82244946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71DEF-57DD-77D6-3848-82DBF4839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D331E5DD-FDB8-CEDB-2887-6883AC338636}"/>
              </a:ext>
            </a:extLst>
          </p:cNvPr>
          <p:cNvSpPr/>
          <p:nvPr/>
        </p:nvSpPr>
        <p:spPr>
          <a:xfrm>
            <a:off x="544344" y="2015926"/>
            <a:ext cx="5340144" cy="2603408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4ACD15-1F83-BBA2-AA10-6018FDEDB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868" y="2331905"/>
            <a:ext cx="4789683" cy="27765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da-DK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Hvem er vi?</a:t>
            </a:r>
          </a:p>
          <a:p>
            <a:pPr marL="0" indent="0" algn="ctr">
              <a:buNone/>
            </a:pPr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 algn="ctr">
              <a:buNone/>
            </a:pPr>
            <a:r>
              <a:rPr lang="da-DK" sz="180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Baggrund, uddannelse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8E079BD3-981A-6946-B278-9511E32F3319}"/>
              </a:ext>
            </a:extLst>
          </p:cNvPr>
          <p:cNvSpPr/>
          <p:nvPr/>
        </p:nvSpPr>
        <p:spPr>
          <a:xfrm>
            <a:off x="6436257" y="2015926"/>
            <a:ext cx="5340143" cy="2603408"/>
          </a:xfrm>
          <a:prstGeom prst="rect">
            <a:avLst/>
          </a:prstGeom>
          <a:solidFill>
            <a:srgbClr val="70578B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Google Shape;72;p16">
            <a:extLst>
              <a:ext uri="{FF2B5EF4-FFF2-40B4-BE49-F238E27FC236}">
                <a16:creationId xmlns:a16="http://schemas.microsoft.com/office/drawing/2014/main" id="{C7F62413-21E4-9808-8994-BD7CDAF20D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anchor="t" anchorCtr="0">
            <a:normAutofit fontScale="90000"/>
          </a:bodyPr>
          <a:lstStyle/>
          <a:p>
            <a:pPr algn="l" rtl="0"/>
            <a:r>
              <a:rPr lang="da" dirty="0">
                <a:solidFill>
                  <a:srgbClr val="644D79"/>
                </a:solidFill>
                <a:latin typeface="+mn-lt"/>
              </a:rPr>
              <a:t>Præsentation</a:t>
            </a:r>
            <a:endParaRPr dirty="0">
              <a:solidFill>
                <a:srgbClr val="644D79"/>
              </a:solidFill>
              <a:latin typeface="+mn-lt"/>
            </a:endParaRPr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1851E775-227F-DC54-C25A-8B03C3920869}"/>
              </a:ext>
            </a:extLst>
          </p:cNvPr>
          <p:cNvSpPr txBox="1">
            <a:spLocks/>
          </p:cNvSpPr>
          <p:nvPr/>
        </p:nvSpPr>
        <p:spPr>
          <a:xfrm>
            <a:off x="6711486" y="2291960"/>
            <a:ext cx="4789683" cy="27765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>
              <a:defRPr sz="3450" b="1" i="0">
                <a:solidFill>
                  <a:schemeClr val="tx1"/>
                </a:solidFill>
                <a:latin typeface="Times New Roman"/>
                <a:ea typeface="Trebuchet MS" charset="0"/>
                <a:cs typeface="Times New Roman"/>
              </a:defRPr>
            </a:lvl1pPr>
            <a:lvl2pPr marL="207889">
              <a:defRPr>
                <a:latin typeface="+mn-lt"/>
                <a:ea typeface="+mn-ea"/>
                <a:cs typeface="+mn-cs"/>
              </a:defRPr>
            </a:lvl2pPr>
            <a:lvl3pPr marL="415778">
              <a:defRPr>
                <a:latin typeface="+mn-lt"/>
                <a:ea typeface="+mn-ea"/>
                <a:cs typeface="+mn-cs"/>
              </a:defRPr>
            </a:lvl3pPr>
            <a:lvl4pPr marL="623667">
              <a:defRPr>
                <a:latin typeface="+mn-lt"/>
                <a:ea typeface="+mn-ea"/>
                <a:cs typeface="+mn-cs"/>
              </a:defRPr>
            </a:lvl4pPr>
            <a:lvl5pPr marL="831555">
              <a:defRPr>
                <a:latin typeface="+mn-lt"/>
                <a:ea typeface="+mn-ea"/>
                <a:cs typeface="+mn-cs"/>
              </a:defRPr>
            </a:lvl5pPr>
            <a:lvl6pPr marL="1039444">
              <a:defRPr>
                <a:latin typeface="+mn-lt"/>
                <a:ea typeface="+mn-ea"/>
                <a:cs typeface="+mn-cs"/>
              </a:defRPr>
            </a:lvl6pPr>
            <a:lvl7pPr marL="1247333">
              <a:defRPr>
                <a:latin typeface="+mn-lt"/>
                <a:ea typeface="+mn-ea"/>
                <a:cs typeface="+mn-cs"/>
              </a:defRPr>
            </a:lvl7pPr>
            <a:lvl8pPr marL="1455222">
              <a:defRPr>
                <a:latin typeface="+mn-lt"/>
                <a:ea typeface="+mn-ea"/>
                <a:cs typeface="+mn-cs"/>
              </a:defRPr>
            </a:lvl8pPr>
            <a:lvl9pPr marL="1663111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da-DK" sz="3600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Hvem er I?</a:t>
            </a:r>
          </a:p>
          <a:p>
            <a:pPr algn="ctr" defTabSz="914400"/>
            <a:endParaRPr lang="da-DK" sz="3600" kern="0" dirty="0">
              <a:solidFill>
                <a:srgbClr val="70578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914400"/>
            <a:r>
              <a:rPr lang="da-DK" sz="18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Navn, alder, hvornår I er udredt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2B3456F-E4A1-3E97-5E9C-026DAFA62C54}"/>
              </a:ext>
            </a:extLst>
          </p:cNvPr>
          <p:cNvSpPr/>
          <p:nvPr/>
        </p:nvSpPr>
        <p:spPr>
          <a:xfrm>
            <a:off x="2628900" y="4082124"/>
            <a:ext cx="1333500" cy="1333500"/>
          </a:xfrm>
          <a:prstGeom prst="ellipse">
            <a:avLst/>
          </a:prstGeom>
          <a:solidFill>
            <a:srgbClr val="E5DB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4732C6C-CAD7-1199-EED8-53D69BF26D76}"/>
              </a:ext>
            </a:extLst>
          </p:cNvPr>
          <p:cNvSpPr/>
          <p:nvPr/>
        </p:nvSpPr>
        <p:spPr>
          <a:xfrm>
            <a:off x="8568289" y="4094997"/>
            <a:ext cx="1333500" cy="1333500"/>
          </a:xfrm>
          <a:prstGeom prst="ellipse">
            <a:avLst/>
          </a:prstGeom>
          <a:solidFill>
            <a:srgbClr val="E5DB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Grafik 15" descr="Lærer med massiv udfyldning">
            <a:extLst>
              <a:ext uri="{FF2B5EF4-FFF2-40B4-BE49-F238E27FC236}">
                <a16:creationId xmlns:a16="http://schemas.microsoft.com/office/drawing/2014/main" id="{96741B17-5B6A-3533-C828-F2EC53638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8450" y="4315725"/>
            <a:ext cx="914400" cy="914400"/>
          </a:xfrm>
          <a:prstGeom prst="rect">
            <a:avLst/>
          </a:prstGeom>
        </p:spPr>
      </p:pic>
      <p:pic>
        <p:nvPicPr>
          <p:cNvPr id="21" name="Grafik 20" descr="Møde med massiv udfyldning">
            <a:extLst>
              <a:ext uri="{FF2B5EF4-FFF2-40B4-BE49-F238E27FC236}">
                <a16:creationId xmlns:a16="http://schemas.microsoft.com/office/drawing/2014/main" id="{C6C4DDF3-8291-7A5B-B642-707FF9E90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7226" y="42916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81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1B528-7523-387F-C45D-029AED18B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157A0A3-2737-C760-13DC-99D9D6ACC3A4}"/>
              </a:ext>
            </a:extLst>
          </p:cNvPr>
          <p:cNvSpPr/>
          <p:nvPr/>
        </p:nvSpPr>
        <p:spPr>
          <a:xfrm>
            <a:off x="9989648" y="6228920"/>
            <a:ext cx="2096932" cy="556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949F2B5-2E57-DFC4-9440-5F50C32261D1}"/>
              </a:ext>
            </a:extLst>
          </p:cNvPr>
          <p:cNvSpPr/>
          <p:nvPr/>
        </p:nvSpPr>
        <p:spPr>
          <a:xfrm>
            <a:off x="581012" y="1860952"/>
            <a:ext cx="10304300" cy="4539848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3">
            <a:extLst>
              <a:ext uri="{FF2B5EF4-FFF2-40B4-BE49-F238E27FC236}">
                <a16:creationId xmlns:a16="http://schemas.microsoft.com/office/drawing/2014/main" id="{BA948A6C-FF89-E942-2F23-299E26A28021}"/>
              </a:ext>
            </a:extLst>
          </p:cNvPr>
          <p:cNvSpPr/>
          <p:nvPr/>
        </p:nvSpPr>
        <p:spPr>
          <a:xfrm>
            <a:off x="581012" y="1695585"/>
            <a:ext cx="10304300" cy="235846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0000"/>
              </a:spcBef>
              <a:buClr>
                <a:srgbClr val="C00000"/>
              </a:buClr>
            </a:pPr>
            <a:endParaRPr lang="en-AU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D5FA0AA-B01E-438F-BA9F-C452894C9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860" y="-794"/>
            <a:ext cx="10515600" cy="1325563"/>
          </a:xfrm>
        </p:spPr>
        <p:txBody>
          <a:bodyPr/>
          <a:lstStyle/>
          <a:p>
            <a:r>
              <a:rPr lang="da-DK" dirty="0">
                <a:solidFill>
                  <a:srgbClr val="644D79"/>
                </a:solidFill>
                <a:latin typeface="+mn-lt"/>
              </a:rPr>
              <a:t>Rammerne for Psykoedukation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C00D9498-59F5-EFE2-799C-C26672B7BA1C}"/>
              </a:ext>
            </a:extLst>
          </p:cNvPr>
          <p:cNvSpPr txBox="1"/>
          <p:nvPr/>
        </p:nvSpPr>
        <p:spPr>
          <a:xfrm>
            <a:off x="1037902" y="2236447"/>
            <a:ext cx="8311838" cy="3788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Mobil på lydløs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Tavshedspligt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Tryg stemning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Frit rum med plads til alle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Stå, gå, sidde på gulvet mm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Pause undervejs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Byd gerne ind - men ræk hånden op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Det er vigtigt at prioritere undervisningen for størst udbytte</a:t>
            </a:r>
          </a:p>
          <a:p>
            <a:pPr>
              <a:lnSpc>
                <a:spcPct val="150000"/>
              </a:lnSpc>
            </a:pPr>
            <a:r>
              <a:rPr lang="da-DK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HUSK at melde afbud til underviserne </a:t>
            </a:r>
            <a:endParaRPr lang="da-DK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B0D611C7-F751-E6F5-DD73-FFC574BBF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596" y="1534571"/>
            <a:ext cx="6318131" cy="378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5578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0CD80-44CB-034B-AFD0-2D797A40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1DBB76F0-ED4A-380D-6E45-515FB32C7020}"/>
              </a:ext>
            </a:extLst>
          </p:cNvPr>
          <p:cNvSpPr txBox="1">
            <a:spLocks/>
          </p:cNvSpPr>
          <p:nvPr/>
        </p:nvSpPr>
        <p:spPr>
          <a:xfrm>
            <a:off x="500860" y="-5473"/>
            <a:ext cx="10515600" cy="1325563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ea typeface="Trebuchet MS" charset="0"/>
                <a:cs typeface="Times New Roman"/>
              </a:defRPr>
            </a:lvl1pPr>
          </a:lstStyle>
          <a:p>
            <a:pPr defTabSz="914400"/>
            <a:r>
              <a:rPr lang="da-DK" kern="0" dirty="0">
                <a:solidFill>
                  <a:srgbClr val="644D79"/>
                </a:solidFill>
                <a:latin typeface="+mn-lt"/>
              </a:rPr>
              <a:t>Hvad er psykoedukation?</a:t>
            </a:r>
            <a:endParaRPr lang="da-DK" kern="0" baseline="30000" dirty="0">
              <a:solidFill>
                <a:srgbClr val="644D79"/>
              </a:solidFill>
              <a:latin typeface="+mn-lt"/>
            </a:endParaRP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10164247-50C8-B87B-62AE-72A37ADB2B33}"/>
              </a:ext>
            </a:extLst>
          </p:cNvPr>
          <p:cNvGrpSpPr/>
          <p:nvPr/>
        </p:nvGrpSpPr>
        <p:grpSpPr>
          <a:xfrm>
            <a:off x="500860" y="1436914"/>
            <a:ext cx="9800135" cy="4838432"/>
            <a:chOff x="477307" y="1653996"/>
            <a:chExt cx="10119838" cy="5050557"/>
          </a:xfrm>
        </p:grpSpPr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4704256F-A7E5-8687-F30C-07E94CE13508}"/>
                </a:ext>
              </a:extLst>
            </p:cNvPr>
            <p:cNvSpPr/>
            <p:nvPr/>
          </p:nvSpPr>
          <p:spPr>
            <a:xfrm>
              <a:off x="487680" y="1653996"/>
              <a:ext cx="9960356" cy="593904"/>
            </a:xfrm>
            <a:prstGeom prst="rect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807D55BE-9905-F118-9E76-546730A84483}"/>
                </a:ext>
              </a:extLst>
            </p:cNvPr>
            <p:cNvSpPr/>
            <p:nvPr/>
          </p:nvSpPr>
          <p:spPr>
            <a:xfrm>
              <a:off x="487680" y="2327436"/>
              <a:ext cx="4824476" cy="3051448"/>
            </a:xfrm>
            <a:prstGeom prst="rect">
              <a:avLst/>
            </a:prstGeom>
            <a:solidFill>
              <a:srgbClr val="E5DBF2"/>
            </a:solidFill>
            <a:ln>
              <a:noFill/>
            </a:ln>
            <a:effectLst>
              <a:outerShdw blurRad="101600" sx="102000" sy="102000" algn="ctr" rotWithShape="0">
                <a:prstClr val="black">
                  <a:alpha val="1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kstfelt 11">
              <a:extLst>
                <a:ext uri="{FF2B5EF4-FFF2-40B4-BE49-F238E27FC236}">
                  <a16:creationId xmlns:a16="http://schemas.microsoft.com/office/drawing/2014/main" id="{2B40A8E7-DC4B-4318-A1F4-53DD8A5E9393}"/>
                </a:ext>
              </a:extLst>
            </p:cNvPr>
            <p:cNvSpPr txBox="1"/>
            <p:nvPr/>
          </p:nvSpPr>
          <p:spPr>
            <a:xfrm>
              <a:off x="519147" y="1725456"/>
              <a:ext cx="10077998" cy="738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da-DK" sz="1000" b="1" dirty="0">
                  <a:solidFill>
                    <a:schemeClr val="bg1"/>
                  </a:solidFill>
                </a:rPr>
                <a:t>Psykoedukation er undervisning af én selv og ens pårørende om sin diagnose.</a:t>
              </a:r>
            </a:p>
            <a:p>
              <a:pPr marL="0" indent="0">
                <a:buNone/>
              </a:pPr>
              <a:r>
                <a:rPr lang="da-DK" sz="1000" b="1" dirty="0">
                  <a:solidFill>
                    <a:schemeClr val="bg1"/>
                  </a:solidFill>
                </a:rPr>
                <a:t>Formålet med psykoedukation er, at opnå viden og forståelse om sin diagnose og derigennem få bedre mulighed for at mestre den og skabe et meningsfyldt liv. </a:t>
              </a:r>
            </a:p>
            <a:p>
              <a:pPr marL="0" indent="0">
                <a:buNone/>
              </a:pPr>
              <a:r>
                <a:rPr lang="da-DK" sz="1000" b="1" dirty="0">
                  <a:solidFill>
                    <a:schemeClr val="bg1"/>
                  </a:solidFill>
                </a:rPr>
                <a:t>Psykoedukation er et krav i behandling af ADHD </a:t>
              </a:r>
            </a:p>
            <a:p>
              <a:pPr marL="0" indent="0">
                <a:buNone/>
              </a:pPr>
              <a:endParaRPr lang="da-DK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kstfelt 3">
              <a:extLst>
                <a:ext uri="{FF2B5EF4-FFF2-40B4-BE49-F238E27FC236}">
                  <a16:creationId xmlns:a16="http://schemas.microsoft.com/office/drawing/2014/main" id="{E0912392-B9F3-8538-B3B3-ECD91E12EF0E}"/>
                </a:ext>
              </a:extLst>
            </p:cNvPr>
            <p:cNvSpPr txBox="1"/>
            <p:nvPr/>
          </p:nvSpPr>
          <p:spPr>
            <a:xfrm>
              <a:off x="572502" y="2696618"/>
              <a:ext cx="4654832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da-DK" sz="2000" b="1" dirty="0">
                  <a:solidFill>
                    <a:srgbClr val="70578B"/>
                  </a:solidFill>
                </a:rPr>
                <a:t>Behandling af ADHD består ofte af en kombination af psykoedukation, hjælp til hverdagen og eventuelt medicin</a:t>
              </a:r>
              <a:br>
                <a:rPr lang="da-DK" sz="2000" b="1" dirty="0">
                  <a:solidFill>
                    <a:srgbClr val="70578B"/>
                  </a:solidFill>
                </a:rPr>
              </a:br>
              <a:endParaRPr lang="da-DK" sz="2000" b="1" dirty="0">
                <a:solidFill>
                  <a:srgbClr val="70578B"/>
                </a:solidFill>
              </a:endParaRPr>
            </a:p>
            <a:p>
              <a:pPr marL="0" indent="0" algn="ctr">
                <a:buNone/>
              </a:pPr>
              <a:r>
                <a:rPr lang="da-DK" sz="2000" b="1" dirty="0">
                  <a:solidFill>
                    <a:srgbClr val="70578B"/>
                  </a:solidFill>
                </a:rPr>
                <a:t>Medicin + psykoedukation </a:t>
              </a:r>
              <a:br>
                <a:rPr lang="da-DK" sz="2000" b="1" dirty="0">
                  <a:solidFill>
                    <a:srgbClr val="70578B"/>
                  </a:solidFill>
                </a:rPr>
              </a:br>
              <a:r>
                <a:rPr lang="da-DK" sz="2000" b="1" dirty="0">
                  <a:solidFill>
                    <a:srgbClr val="70578B"/>
                  </a:solidFill>
                </a:rPr>
                <a:t>= </a:t>
              </a:r>
            </a:p>
            <a:p>
              <a:pPr marL="0" indent="0" algn="ctr">
                <a:buNone/>
              </a:pPr>
              <a:r>
                <a:rPr lang="da-DK" sz="2000" b="1" dirty="0">
                  <a:solidFill>
                    <a:srgbClr val="70578B"/>
                  </a:solidFill>
                </a:rPr>
                <a:t>Bedre end medicinsk behandling alene</a:t>
              </a:r>
            </a:p>
          </p:txBody>
        </p:sp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2BCCB192-E51D-C0BE-61DB-49C86771FCC0}"/>
                </a:ext>
              </a:extLst>
            </p:cNvPr>
            <p:cNvSpPr/>
            <p:nvPr/>
          </p:nvSpPr>
          <p:spPr>
            <a:xfrm>
              <a:off x="5623560" y="2319360"/>
              <a:ext cx="4824476" cy="3051448"/>
            </a:xfrm>
            <a:prstGeom prst="rect">
              <a:avLst/>
            </a:prstGeom>
            <a:solidFill>
              <a:srgbClr val="E5DBF2"/>
            </a:solidFill>
            <a:ln>
              <a:noFill/>
            </a:ln>
            <a:effectLst>
              <a:outerShdw blurRad="101600" sx="102000" sy="102000" algn="ctr" rotWithShape="0">
                <a:prstClr val="black">
                  <a:alpha val="1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kstfelt 5">
              <a:extLst>
                <a:ext uri="{FF2B5EF4-FFF2-40B4-BE49-F238E27FC236}">
                  <a16:creationId xmlns:a16="http://schemas.microsoft.com/office/drawing/2014/main" id="{A19758ED-B013-7E90-1CBF-32F7CA3CDD32}"/>
                </a:ext>
              </a:extLst>
            </p:cNvPr>
            <p:cNvSpPr txBox="1"/>
            <p:nvPr/>
          </p:nvSpPr>
          <p:spPr>
            <a:xfrm>
              <a:off x="6048142" y="3191440"/>
              <a:ext cx="4081992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da-DK" sz="2000" b="1" dirty="0">
                  <a:solidFill>
                    <a:srgbClr val="70578B"/>
                  </a:solidFill>
                </a:rPr>
                <a:t>Forskning viser, at psykoedukation kan styrke effekten af medicin, øge livskvaliteten og gøre det lettere at tackle udfordringer i hverdagen.</a:t>
              </a:r>
            </a:p>
          </p:txBody>
        </p:sp>
        <p:sp>
          <p:nvSpPr>
            <p:cNvPr id="3" name="Tekstfelt 2">
              <a:extLst>
                <a:ext uri="{FF2B5EF4-FFF2-40B4-BE49-F238E27FC236}">
                  <a16:creationId xmlns:a16="http://schemas.microsoft.com/office/drawing/2014/main" id="{AF177309-498B-4246-1267-E02C66A479E8}"/>
                </a:ext>
              </a:extLst>
            </p:cNvPr>
            <p:cNvSpPr txBox="1"/>
            <p:nvPr/>
          </p:nvSpPr>
          <p:spPr>
            <a:xfrm>
              <a:off x="572502" y="6242888"/>
              <a:ext cx="8991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200" dirty="0"/>
                <a:t>Kilde: </a:t>
              </a:r>
              <a:r>
                <a:rPr lang="en-US" sz="1200" dirty="0"/>
                <a:t>Liu, C. I., et al. (2023). </a:t>
              </a:r>
              <a:r>
                <a:rPr lang="en-US" sz="1200" i="1" dirty="0"/>
                <a:t>Cognitive </a:t>
              </a:r>
              <a:r>
                <a:rPr lang="en-US" sz="1200" i="1" dirty="0" err="1"/>
                <a:t>behavioural</a:t>
              </a:r>
              <a:r>
                <a:rPr lang="en-US" sz="1200" i="1" dirty="0"/>
                <a:t> therapy for adult ADHD: A meta-analysis of randomized controlled trials</a:t>
              </a:r>
              <a:r>
                <a:rPr lang="en-US" sz="1200" dirty="0"/>
                <a:t>. Psychology and Psychotherapy: Theory, Research and Practice, 96(3), 543–599. https://doi.org/10.1111/papt.12455</a:t>
              </a:r>
              <a:endParaRPr lang="da-DK" sz="1200" dirty="0"/>
            </a:p>
          </p:txBody>
        </p:sp>
        <p:sp>
          <p:nvSpPr>
            <p:cNvPr id="19" name="Ligebenet trekant 18">
              <a:extLst>
                <a:ext uri="{FF2B5EF4-FFF2-40B4-BE49-F238E27FC236}">
                  <a16:creationId xmlns:a16="http://schemas.microsoft.com/office/drawing/2014/main" id="{4135B9FD-A7CB-F950-D3CB-86BCE6DA2A87}"/>
                </a:ext>
              </a:extLst>
            </p:cNvPr>
            <p:cNvSpPr/>
            <p:nvPr/>
          </p:nvSpPr>
          <p:spPr>
            <a:xfrm rot="5400000">
              <a:off x="4560584" y="3615691"/>
              <a:ext cx="1950720" cy="617220"/>
            </a:xfrm>
            <a:prstGeom prst="triangle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Graphic 7">
              <a:extLst>
                <a:ext uri="{FF2B5EF4-FFF2-40B4-BE49-F238E27FC236}">
                  <a16:creationId xmlns:a16="http://schemas.microsoft.com/office/drawing/2014/main" id="{D9C0087B-2149-6A7F-A46E-0200E778C8F2}"/>
                </a:ext>
              </a:extLst>
            </p:cNvPr>
            <p:cNvSpPr/>
            <p:nvPr/>
          </p:nvSpPr>
          <p:spPr>
            <a:xfrm rot="16200000">
              <a:off x="477307" y="2327436"/>
              <a:ext cx="324000" cy="324000"/>
            </a:xfrm>
            <a:custGeom>
              <a:avLst/>
              <a:gdLst>
                <a:gd name="connsiteX0" fmla="*/ 223838 w 228600"/>
                <a:gd name="connsiteY0" fmla="*/ 0 h 228600"/>
                <a:gd name="connsiteX1" fmla="*/ 4763 w 228600"/>
                <a:gd name="connsiteY1" fmla="*/ 0 h 228600"/>
                <a:gd name="connsiteX2" fmla="*/ 0 w 228600"/>
                <a:gd name="connsiteY2" fmla="*/ 4763 h 228600"/>
                <a:gd name="connsiteX3" fmla="*/ 0 w 228600"/>
                <a:gd name="connsiteY3" fmla="*/ 223838 h 228600"/>
                <a:gd name="connsiteX4" fmla="*/ 4763 w 228600"/>
                <a:gd name="connsiteY4" fmla="*/ 228600 h 228600"/>
                <a:gd name="connsiteX5" fmla="*/ 223838 w 228600"/>
                <a:gd name="connsiteY5" fmla="*/ 228600 h 228600"/>
                <a:gd name="connsiteX6" fmla="*/ 228600 w 228600"/>
                <a:gd name="connsiteY6" fmla="*/ 223838 h 228600"/>
                <a:gd name="connsiteX7" fmla="*/ 228600 w 228600"/>
                <a:gd name="connsiteY7" fmla="*/ 4763 h 228600"/>
                <a:gd name="connsiteX8" fmla="*/ 223838 w 228600"/>
                <a:gd name="connsiteY8" fmla="*/ 0 h 228600"/>
                <a:gd name="connsiteX9" fmla="*/ 88678 w 228600"/>
                <a:gd name="connsiteY9" fmla="*/ 121825 h 228600"/>
                <a:gd name="connsiteX10" fmla="*/ 93821 w 228600"/>
                <a:gd name="connsiteY10" fmla="*/ 120872 h 228600"/>
                <a:gd name="connsiteX11" fmla="*/ 152590 w 228600"/>
                <a:gd name="connsiteY11" fmla="*/ 63913 h 228600"/>
                <a:gd name="connsiteX12" fmla="*/ 166116 w 228600"/>
                <a:gd name="connsiteY12" fmla="*/ 77438 h 228600"/>
                <a:gd name="connsiteX13" fmla="*/ 108871 w 228600"/>
                <a:gd name="connsiteY13" fmla="*/ 134684 h 228600"/>
                <a:gd name="connsiteX14" fmla="*/ 107823 w 228600"/>
                <a:gd name="connsiteY14" fmla="*/ 139827 h 228600"/>
                <a:gd name="connsiteX15" fmla="*/ 112204 w 228600"/>
                <a:gd name="connsiteY15" fmla="*/ 142780 h 228600"/>
                <a:gd name="connsiteX16" fmla="*/ 155162 w 228600"/>
                <a:gd name="connsiteY16" fmla="*/ 142780 h 228600"/>
                <a:gd name="connsiteX17" fmla="*/ 136112 w 228600"/>
                <a:gd name="connsiteY17" fmla="*/ 161830 h 228600"/>
                <a:gd name="connsiteX18" fmla="*/ 66675 w 228600"/>
                <a:gd name="connsiteY18" fmla="*/ 161830 h 228600"/>
                <a:gd name="connsiteX19" fmla="*/ 66675 w 228600"/>
                <a:gd name="connsiteY19" fmla="*/ 92393 h 228600"/>
                <a:gd name="connsiteX20" fmla="*/ 85725 w 228600"/>
                <a:gd name="connsiteY20" fmla="*/ 73343 h 228600"/>
                <a:gd name="connsiteX21" fmla="*/ 85725 w 228600"/>
                <a:gd name="connsiteY21" fmla="*/ 117443 h 228600"/>
                <a:gd name="connsiteX22" fmla="*/ 88678 w 228600"/>
                <a:gd name="connsiteY22" fmla="*/ 12182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8600" h="228600">
                  <a:moveTo>
                    <a:pt x="223838" y="0"/>
                  </a:moveTo>
                  <a:lnTo>
                    <a:pt x="4763" y="0"/>
                  </a:lnTo>
                  <a:cubicBezTo>
                    <a:pt x="2096" y="0"/>
                    <a:pt x="0" y="2096"/>
                    <a:pt x="0" y="4763"/>
                  </a:cubicBezTo>
                  <a:lnTo>
                    <a:pt x="0" y="223838"/>
                  </a:lnTo>
                  <a:cubicBezTo>
                    <a:pt x="0" y="226505"/>
                    <a:pt x="2096" y="228600"/>
                    <a:pt x="4763" y="228600"/>
                  </a:cubicBezTo>
                  <a:lnTo>
                    <a:pt x="223838" y="228600"/>
                  </a:lnTo>
                  <a:cubicBezTo>
                    <a:pt x="226504" y="228600"/>
                    <a:pt x="228600" y="226505"/>
                    <a:pt x="228600" y="223838"/>
                  </a:cubicBezTo>
                  <a:lnTo>
                    <a:pt x="228600" y="4763"/>
                  </a:lnTo>
                  <a:cubicBezTo>
                    <a:pt x="228600" y="2096"/>
                    <a:pt x="226504" y="0"/>
                    <a:pt x="223838" y="0"/>
                  </a:cubicBezTo>
                  <a:close/>
                  <a:moveTo>
                    <a:pt x="88678" y="121825"/>
                  </a:moveTo>
                  <a:cubicBezTo>
                    <a:pt x="90392" y="122587"/>
                    <a:pt x="92488" y="122206"/>
                    <a:pt x="93821" y="120872"/>
                  </a:cubicBezTo>
                  <a:lnTo>
                    <a:pt x="152590" y="63913"/>
                  </a:lnTo>
                  <a:lnTo>
                    <a:pt x="166116" y="77438"/>
                  </a:lnTo>
                  <a:lnTo>
                    <a:pt x="108871" y="134684"/>
                  </a:lnTo>
                  <a:cubicBezTo>
                    <a:pt x="107537" y="136017"/>
                    <a:pt x="107061" y="138113"/>
                    <a:pt x="107823" y="139827"/>
                  </a:cubicBezTo>
                  <a:cubicBezTo>
                    <a:pt x="108585" y="141637"/>
                    <a:pt x="110299" y="142780"/>
                    <a:pt x="112204" y="142780"/>
                  </a:cubicBezTo>
                  <a:lnTo>
                    <a:pt x="155162" y="142780"/>
                  </a:lnTo>
                  <a:lnTo>
                    <a:pt x="136112" y="161830"/>
                  </a:lnTo>
                  <a:lnTo>
                    <a:pt x="66675" y="161830"/>
                  </a:lnTo>
                  <a:lnTo>
                    <a:pt x="66675" y="92393"/>
                  </a:lnTo>
                  <a:lnTo>
                    <a:pt x="85725" y="73343"/>
                  </a:lnTo>
                  <a:lnTo>
                    <a:pt x="85725" y="117443"/>
                  </a:lnTo>
                  <a:cubicBezTo>
                    <a:pt x="85725" y="119348"/>
                    <a:pt x="86868" y="121063"/>
                    <a:pt x="88678" y="121825"/>
                  </a:cubicBezTo>
                  <a:close/>
                </a:path>
              </a:pathLst>
            </a:custGeom>
            <a:solidFill>
              <a:srgbClr val="7057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79804947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CBE92D70-7839-1872-EA75-BB132553F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B1FF1AC6-1D0E-08BA-4382-5456D418795E}"/>
              </a:ext>
            </a:extLst>
          </p:cNvPr>
          <p:cNvSpPr/>
          <p:nvPr/>
        </p:nvSpPr>
        <p:spPr>
          <a:xfrm>
            <a:off x="0" y="1698171"/>
            <a:ext cx="12192000" cy="3760728"/>
          </a:xfrm>
          <a:prstGeom prst="rect">
            <a:avLst/>
          </a:prstGeom>
          <a:solidFill>
            <a:srgbClr val="F5F1FA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31F951F-D4BF-8A7A-25D7-D346FB3A05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rcRect r="19352" b="6402"/>
          <a:stretch/>
        </p:blipFill>
        <p:spPr>
          <a:xfrm>
            <a:off x="3325667" y="1"/>
            <a:ext cx="8866333" cy="6858000"/>
          </a:xfrm>
          <a:prstGeom prst="rect">
            <a:avLst/>
          </a:prstGeom>
        </p:spPr>
      </p:pic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85961C95-0457-CFB2-130F-1ACC119062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604629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anchor="t" anchorCtr="0">
            <a:normAutofit fontScale="90000"/>
          </a:bodyPr>
          <a:lstStyle/>
          <a:p>
            <a:pPr algn="l" rtl="0">
              <a:buClr>
                <a:schemeClr val="dk1"/>
              </a:buClr>
              <a:buSzPts val="990"/>
            </a:pPr>
            <a:r>
              <a:rPr lang="da" dirty="0">
                <a:solidFill>
                  <a:srgbClr val="644D79"/>
                </a:solidFill>
                <a:latin typeface="+mn-lt"/>
              </a:rPr>
              <a:t>Den gode udredning</a:t>
            </a:r>
            <a:endParaRPr dirty="0">
              <a:solidFill>
                <a:srgbClr val="644D79"/>
              </a:solidFill>
              <a:latin typeface="+mn-lt"/>
            </a:endParaRPr>
          </a:p>
        </p:txBody>
      </p:sp>
      <p:sp>
        <p:nvSpPr>
          <p:cNvPr id="91" name="Google Shape;91;p19">
            <a:extLst>
              <a:ext uri="{FF2B5EF4-FFF2-40B4-BE49-F238E27FC236}">
                <a16:creationId xmlns:a16="http://schemas.microsoft.com/office/drawing/2014/main" id="{235106E1-D0D2-867D-BA63-F2FC9F4E3D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2564" y="1698171"/>
            <a:ext cx="11360800" cy="346165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70000" lnSpcReduction="20000"/>
          </a:bodyPr>
          <a:lstStyle/>
          <a:p>
            <a:pPr marL="571500" indent="-571500" algn="l" rtl="0">
              <a:lnSpc>
                <a:spcPct val="120000"/>
              </a:lnSpc>
              <a:spcBef>
                <a:spcPts val="1333"/>
              </a:spcBef>
              <a:buClr>
                <a:srgbClr val="70578B"/>
              </a:buClr>
              <a:buSzPct val="47000"/>
            </a:pPr>
            <a:r>
              <a:rPr lang="en-US" sz="200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Samtale</a:t>
            </a:r>
            <a:r>
              <a:rPr lang="en-US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om dine </a:t>
            </a:r>
            <a:r>
              <a:rPr lang="en-US" sz="200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symptomer</a:t>
            </a:r>
            <a:r>
              <a:rPr lang="en-US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og</a:t>
            </a:r>
            <a:r>
              <a:rPr lang="en-US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din </a:t>
            </a:r>
            <a:r>
              <a:rPr lang="en-US" sz="200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hverdag</a:t>
            </a:r>
            <a:r>
              <a:rPr lang="en-US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– her taler man om,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hvordan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du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har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det,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og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hvilke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udfordringer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du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oplever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,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både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nu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og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tidligere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i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2000" b="0" dirty="0" err="1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livet</a:t>
            </a:r>
            <a:r>
              <a:rPr lang="en-US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. </a:t>
            </a:r>
            <a:r>
              <a:rPr lang="da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DMPG</a:t>
            </a:r>
            <a:r>
              <a:rPr lang="da" sz="2000" b="0" baseline="30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a</a:t>
            </a:r>
          </a:p>
          <a:p>
            <a:pPr marL="571500" indent="-571500" algn="l" rtl="0">
              <a:lnSpc>
                <a:spcPct val="120000"/>
              </a:lnSpc>
              <a:spcBef>
                <a:spcPts val="1333"/>
              </a:spcBef>
              <a:buClr>
                <a:srgbClr val="70578B"/>
              </a:buClr>
              <a:buSzPct val="47000"/>
            </a:pPr>
            <a:r>
              <a:rPr lang="da-DK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Udfyldelse af spørgeskemaer (ASRS 1.1 screening</a:t>
            </a:r>
            <a:r>
              <a:rPr lang="da-DK" sz="2000" baseline="30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b</a:t>
            </a:r>
            <a:r>
              <a:rPr lang="da-DK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) – </a:t>
            </a:r>
            <a:r>
              <a:rPr lang="da-DK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du bliver bedt om at svare på spørgsmål, som kan hjælpe med at vurdere, om der er tegn på ADHD.</a:t>
            </a:r>
            <a:endParaRPr sz="2000" b="0" baseline="30000" dirty="0">
              <a:solidFill>
                <a:srgbClr val="70578B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571500" indent="-571500" algn="l" rtl="0">
              <a:lnSpc>
                <a:spcPct val="120000"/>
              </a:lnSpc>
              <a:spcBef>
                <a:spcPts val="1333"/>
              </a:spcBef>
              <a:buClr>
                <a:srgbClr val="70578B"/>
              </a:buClr>
              <a:buSzPct val="47000"/>
            </a:pPr>
            <a:r>
              <a:rPr lang="da-DK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Grundig gennemgang af din</a:t>
            </a:r>
            <a:r>
              <a:rPr lang="da-DK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da-DK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udviklingshistorie</a:t>
            </a:r>
            <a:r>
              <a:rPr lang="da-DK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da-DK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(også kaldet et diagnostisk interview DIVA 5</a:t>
            </a:r>
            <a:r>
              <a:rPr lang="da-DK" sz="2000" baseline="30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c</a:t>
            </a:r>
            <a:r>
              <a:rPr lang="da-DK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) – </a:t>
            </a:r>
            <a:r>
              <a:rPr lang="da-DK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f.eks. hvordan du havde det som barn, i skolen og i familien. </a:t>
            </a:r>
            <a:r>
              <a:rPr lang="da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Inkludering af pårørende - d</a:t>
            </a:r>
            <a:r>
              <a:rPr lang="da-DK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et kan være en fordel, at en forælder, partner eller anden nær person deltager, da de ofte kan bidrage med vigtig viden om dig</a:t>
            </a:r>
            <a:endParaRPr sz="2000" b="0" dirty="0">
              <a:solidFill>
                <a:srgbClr val="70578B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571500" indent="-571500" algn="l" rtl="0">
              <a:lnSpc>
                <a:spcPct val="120000"/>
              </a:lnSpc>
              <a:spcBef>
                <a:spcPts val="1333"/>
              </a:spcBef>
              <a:buClr>
                <a:srgbClr val="70578B"/>
              </a:buClr>
              <a:buSzPct val="47000"/>
            </a:pPr>
            <a:r>
              <a:rPr lang="da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Symptomerne skal ikke bedre kunne forklares af anden psykisk/fysisk lidelse - </a:t>
            </a:r>
            <a:r>
              <a:rPr lang="da-DK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det betyder, at man skal sikre sig, at der ikke er en anden årsag til det, du oplever</a:t>
            </a:r>
            <a:endParaRPr sz="2000" b="0" dirty="0">
              <a:solidFill>
                <a:srgbClr val="70578B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571500" indent="-571500" algn="l" rtl="0">
              <a:lnSpc>
                <a:spcPct val="120000"/>
              </a:lnSpc>
              <a:spcBef>
                <a:spcPts val="1333"/>
              </a:spcBef>
              <a:buClr>
                <a:srgbClr val="70578B"/>
              </a:buClr>
              <a:buSzPct val="47000"/>
            </a:pPr>
            <a:r>
              <a:rPr lang="da-DK" sz="200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Symptomerne skal gøre det svært at fungere i hverdagen i flere forskellige situationer – </a:t>
            </a:r>
            <a:r>
              <a:rPr lang="da-DK" sz="2000" b="0" dirty="0">
                <a:solidFill>
                  <a:srgbClr val="70578B"/>
                </a:solidFill>
                <a:latin typeface="+mn-lt"/>
                <a:ea typeface="Calibri"/>
                <a:cs typeface="Calibri"/>
                <a:sym typeface="Calibri"/>
              </a:rPr>
              <a:t>f.eks. i skolen, på arbejdet, eller i relationer med andre </a:t>
            </a:r>
            <a:endParaRPr sz="2000" b="0" dirty="0">
              <a:solidFill>
                <a:srgbClr val="70578B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454168EB-5892-D367-97D4-3A34CFBD2E82}"/>
              </a:ext>
            </a:extLst>
          </p:cNvPr>
          <p:cNvSpPr txBox="1"/>
          <p:nvPr/>
        </p:nvSpPr>
        <p:spPr>
          <a:xfrm>
            <a:off x="577565" y="5874642"/>
            <a:ext cx="8866333" cy="977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 rtl="0">
              <a:buNone/>
            </a:pPr>
            <a:endParaRPr lang="da-DK" dirty="0">
              <a:solidFill>
                <a:schemeClr val="bg1">
                  <a:lumMod val="65000"/>
                </a:schemeClr>
              </a:solidFill>
              <a:latin typeface="+mn-lt"/>
            </a:endParaRPr>
          </a:p>
          <a:p>
            <a:pPr marL="0" indent="0" algn="l" rtl="0">
              <a:spcBef>
                <a:spcPts val="1600"/>
              </a:spcBef>
              <a:buNone/>
            </a:pPr>
            <a:r>
              <a:rPr lang="da-DK" sz="1200" dirty="0"/>
              <a:t>Kilde: Dansk Multipraksis Gruppe. (2023). Udredning af ADHD hos voksne i hospitalsregi. Hentet fra https://www.dmpg.dk/dmpgerne/dmpg-adhd/udredning-af-adhd-hos-voksne-i-hospitalsregi/</a:t>
            </a:r>
            <a:r>
              <a:rPr lang="da-DK" sz="1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https://www.dmpg.dk/dmpgerne/dmpg-adhd/udredning-af-adhd-hos-voksne-i-hospitalsregi/</a:t>
            </a:r>
            <a:r>
              <a:rPr lang="da-DK" sz="1200" dirty="0"/>
              <a:t>   </a:t>
            </a:r>
            <a:endParaRPr lang="da-DK" sz="105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7D898EDC-FDCF-208E-A906-C4261ADF27C6}"/>
              </a:ext>
            </a:extLst>
          </p:cNvPr>
          <p:cNvSpPr txBox="1"/>
          <p:nvPr/>
        </p:nvSpPr>
        <p:spPr>
          <a:xfrm>
            <a:off x="522564" y="5458899"/>
            <a:ext cx="6668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l">
              <a:buAutoNum type="alphaLcPeriod"/>
            </a:pPr>
            <a:r>
              <a:rPr lang="da-DK" sz="1200" dirty="0"/>
              <a:t>Kliniske retningslinjer er udarbejdet af Danske Multidisciplinære Psykiatri Grupper (DMPG)</a:t>
            </a:r>
          </a:p>
          <a:p>
            <a:pPr marL="228600" indent="-228600" algn="l">
              <a:buAutoNum type="alphaLcPeriod"/>
            </a:pPr>
            <a:r>
              <a:rPr lang="en-US" sz="1200" dirty="0"/>
              <a:t>Adult ADHD Self-Report Scale, version 1.1</a:t>
            </a:r>
          </a:p>
          <a:p>
            <a:pPr marL="228600" indent="-228600" algn="l">
              <a:buAutoNum type="alphaLcPeriod"/>
            </a:pPr>
            <a:r>
              <a:rPr lang="en-US" sz="1200" dirty="0"/>
              <a:t>Diagnostic Interview for ADHD in Adults, version </a:t>
            </a:r>
            <a:r>
              <a:rPr lang="da-DK" sz="1200" dirty="0"/>
              <a:t>5</a:t>
            </a:r>
          </a:p>
          <a:p>
            <a:pPr marL="228600" indent="-228600" algn="l">
              <a:buAutoNum type="alphaLcPeriod"/>
            </a:pPr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1938086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C531C-B2D0-CF46-A416-9791ED7E5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B2B91B79-83F7-E97B-1230-E3DBEB5BAB26}"/>
              </a:ext>
            </a:extLst>
          </p:cNvPr>
          <p:cNvSpPr/>
          <p:nvPr/>
        </p:nvSpPr>
        <p:spPr>
          <a:xfrm>
            <a:off x="0" y="1760048"/>
            <a:ext cx="12192000" cy="4221652"/>
          </a:xfrm>
          <a:prstGeom prst="rect">
            <a:avLst/>
          </a:prstGeom>
          <a:solidFill>
            <a:srgbClr val="664F7C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C5DE3897-00FC-A968-72F6-E0FF1C1D4B49}"/>
              </a:ext>
            </a:extLst>
          </p:cNvPr>
          <p:cNvSpPr/>
          <p:nvPr/>
        </p:nvSpPr>
        <p:spPr>
          <a:xfrm>
            <a:off x="389257" y="860634"/>
            <a:ext cx="8095189" cy="1244382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000" b="1" i="0" u="none" strike="noStrike" kern="1200" cap="none" spc="0" normalizeH="0" baseline="0" noProof="0" dirty="0">
                <a:ln>
                  <a:noFill/>
                </a:ln>
                <a:solidFill>
                  <a:srgbClr val="7057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Den </a:t>
            </a:r>
            <a:r>
              <a:rPr kumimoji="0" lang="en-ID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057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gode</a:t>
            </a:r>
            <a:r>
              <a:rPr kumimoji="0" lang="en-ID" sz="4000" b="1" i="0" u="none" strike="noStrike" kern="1200" cap="none" spc="0" normalizeH="0" baseline="0" noProof="0" dirty="0">
                <a:ln>
                  <a:noFill/>
                </a:ln>
                <a:solidFill>
                  <a:srgbClr val="7057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ID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7057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udredning</a:t>
            </a:r>
            <a:endParaRPr kumimoji="0" lang="en-ID" sz="4000" b="1" i="0" u="none" strike="noStrike" kern="1200" cap="none" spc="0" normalizeH="0" baseline="0" noProof="0" dirty="0">
              <a:ln>
                <a:noFill/>
              </a:ln>
              <a:solidFill>
                <a:srgbClr val="70578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29F752A6-09ED-72CE-26D1-9CB8F3152C8E}"/>
              </a:ext>
            </a:extLst>
          </p:cNvPr>
          <p:cNvGrpSpPr/>
          <p:nvPr/>
        </p:nvGrpSpPr>
        <p:grpSpPr>
          <a:xfrm>
            <a:off x="1438358" y="2978764"/>
            <a:ext cx="8511771" cy="2532462"/>
            <a:chOff x="1188835" y="2859085"/>
            <a:chExt cx="8946627" cy="2532462"/>
          </a:xfrm>
        </p:grpSpPr>
        <p:sp>
          <p:nvSpPr>
            <p:cNvPr id="6" name="Tekstfelt 5">
              <a:extLst>
                <a:ext uri="{FF2B5EF4-FFF2-40B4-BE49-F238E27FC236}">
                  <a16:creationId xmlns:a16="http://schemas.microsoft.com/office/drawing/2014/main" id="{068EB799-7C05-63E7-16DB-0A8B2762ED97}"/>
                </a:ext>
              </a:extLst>
            </p:cNvPr>
            <p:cNvSpPr txBox="1"/>
            <p:nvPr/>
          </p:nvSpPr>
          <p:spPr>
            <a:xfrm>
              <a:off x="1188835" y="2859085"/>
              <a:ext cx="6108700" cy="1721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r" rtl="0">
                <a:lnSpc>
                  <a:spcPct val="98181"/>
                </a:lnSpc>
                <a:spcBef>
                  <a:spcPts val="1333"/>
                </a:spcBef>
                <a:buClr>
                  <a:schemeClr val="dk1"/>
                </a:buClr>
                <a:buSzPts val="1100"/>
                <a:buNone/>
              </a:pPr>
              <a:r>
                <a:rPr lang="da-DK" sz="5400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Kan jeg have snydt mig til diagnosen?</a:t>
              </a:r>
              <a:endParaRPr lang="da-DK" sz="4800" dirty="0">
                <a:solidFill>
                  <a:schemeClr val="bg1"/>
                </a:solidFill>
              </a:endParaRPr>
            </a:p>
          </p:txBody>
        </p:sp>
        <p:sp>
          <p:nvSpPr>
            <p:cNvPr id="8" name="Tekstfelt 7">
              <a:extLst>
                <a:ext uri="{FF2B5EF4-FFF2-40B4-BE49-F238E27FC236}">
                  <a16:creationId xmlns:a16="http://schemas.microsoft.com/office/drawing/2014/main" id="{0FCF8E27-B7E6-650A-60CB-B4A60831D9BE}"/>
                </a:ext>
              </a:extLst>
            </p:cNvPr>
            <p:cNvSpPr txBox="1"/>
            <p:nvPr/>
          </p:nvSpPr>
          <p:spPr>
            <a:xfrm>
              <a:off x="8934541" y="2990890"/>
              <a:ext cx="1200921" cy="2400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da-DK" sz="15000" dirty="0"/>
            </a:p>
          </p:txBody>
        </p:sp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DB35BF3D-27BE-C90E-07E1-C91DAFB952C8}"/>
                </a:ext>
              </a:extLst>
            </p:cNvPr>
            <p:cNvSpPr txBox="1"/>
            <p:nvPr/>
          </p:nvSpPr>
          <p:spPr>
            <a:xfrm>
              <a:off x="6203133" y="2990890"/>
              <a:ext cx="1200921" cy="2400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da-DK" sz="15000" dirty="0"/>
            </a:p>
          </p:txBody>
        </p:sp>
      </p:grpSp>
      <p:pic>
        <p:nvPicPr>
          <p:cNvPr id="13" name="Billede 12">
            <a:extLst>
              <a:ext uri="{FF2B5EF4-FFF2-40B4-BE49-F238E27FC236}">
                <a16:creationId xmlns:a16="http://schemas.microsoft.com/office/drawing/2014/main" id="{4BAB6CFC-A8A6-EAC7-C873-294D58D8E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133" t="2582" r="8786" b="3176"/>
          <a:stretch/>
        </p:blipFill>
        <p:spPr>
          <a:xfrm>
            <a:off x="6644795" y="1858458"/>
            <a:ext cx="5135399" cy="402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0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55433" y="1815569"/>
            <a:ext cx="5198619" cy="763600"/>
          </a:xfrm>
          <a:prstGeom prst="rect">
            <a:avLst/>
          </a:prstGeom>
        </p:spPr>
        <p:txBody>
          <a:bodyPr spcFirstLastPara="1" vert="horz" wrap="square" lIns="121900" tIns="121900" rIns="121900" bIns="121900" anchor="t" anchorCtr="0">
            <a:normAutofit fontScale="90000"/>
          </a:bodyPr>
          <a:lstStyle/>
          <a:p>
            <a:pPr algn="ctr" rtl="0"/>
            <a:r>
              <a:rPr lang="da" sz="4000" kern="1200" dirty="0">
                <a:solidFill>
                  <a:srgbClr val="70578B"/>
                </a:solidFill>
                <a:latin typeface="Calibri" panose="020F0502020204030204"/>
                <a:ea typeface="+mn-ea"/>
                <a:cs typeface="+mn-cs"/>
              </a:rPr>
              <a:t>Reaktioner på diagnosen</a:t>
            </a:r>
            <a:endParaRPr sz="4000" kern="1200" dirty="0">
              <a:solidFill>
                <a:srgbClr val="70578B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472829" y="2603594"/>
            <a:ext cx="4594996" cy="180615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indent="0" algn="l" rtl="0">
              <a:lnSpc>
                <a:spcPct val="98181"/>
              </a:lnSpc>
              <a:spcBef>
                <a:spcPts val="1333"/>
              </a:spcBef>
              <a:buClr>
                <a:schemeClr val="dk1"/>
              </a:buClr>
              <a:buSzPts val="1100"/>
              <a:buNone/>
            </a:pP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Egne reaktioner:</a:t>
            </a:r>
            <a:endParaRPr sz="200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Clr>
                <a:schemeClr val="dk1"/>
              </a:buClr>
              <a:buSzPts val="1100"/>
              <a:buNone/>
            </a:pPr>
            <a:r>
              <a:rPr lang="da" sz="2000" b="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Forklaring – meningsgivende</a:t>
            </a:r>
            <a:endParaRPr sz="2000" b="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Clr>
                <a:schemeClr val="dk1"/>
              </a:buClr>
              <a:buSzPts val="1100"/>
              <a:buNone/>
            </a:pPr>
            <a:r>
              <a:rPr lang="da" sz="2000" b="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Accept er grundlag for det videre arbejde</a:t>
            </a:r>
            <a:endParaRPr sz="2000" b="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endParaRPr b="0" dirty="0">
              <a:solidFill>
                <a:srgbClr val="70578B"/>
              </a:solidFill>
            </a:endParaRPr>
          </a:p>
          <a:p>
            <a:pPr marL="16933" indent="0" algn="l" rtl="0">
              <a:lnSpc>
                <a:spcPct val="98181"/>
              </a:lnSpc>
              <a:spcBef>
                <a:spcPts val="1600"/>
              </a:spcBef>
              <a:buNone/>
            </a:pPr>
            <a:endParaRPr dirty="0"/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48EE6161-A2AC-C27B-0180-D807F9534A3B}"/>
              </a:ext>
            </a:extLst>
          </p:cNvPr>
          <p:cNvSpPr txBox="1"/>
          <p:nvPr/>
        </p:nvSpPr>
        <p:spPr>
          <a:xfrm>
            <a:off x="5792286" y="556655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" sz="3200" b="1" dirty="0">
                <a:solidFill>
                  <a:srgbClr val="70578B"/>
                </a:solidFill>
              </a:rPr>
              <a:t>Kender du nogle af disse følelser?</a:t>
            </a:r>
            <a:endParaRPr lang="da-DK" sz="2800" b="1" dirty="0">
              <a:solidFill>
                <a:srgbClr val="70578B"/>
              </a:solidFill>
            </a:endParaRPr>
          </a:p>
        </p:txBody>
      </p:sp>
      <p:grpSp>
        <p:nvGrpSpPr>
          <p:cNvPr id="48" name="Gruppe 47">
            <a:extLst>
              <a:ext uri="{FF2B5EF4-FFF2-40B4-BE49-F238E27FC236}">
                <a16:creationId xmlns:a16="http://schemas.microsoft.com/office/drawing/2014/main" id="{3B994AD6-CF5C-6F9C-0D68-A63F3571813D}"/>
              </a:ext>
            </a:extLst>
          </p:cNvPr>
          <p:cNvGrpSpPr/>
          <p:nvPr/>
        </p:nvGrpSpPr>
        <p:grpSpPr>
          <a:xfrm>
            <a:off x="6047569" y="773804"/>
            <a:ext cx="5397902" cy="849387"/>
            <a:chOff x="6047569" y="773804"/>
            <a:chExt cx="5397902" cy="849387"/>
          </a:xfrm>
        </p:grpSpPr>
        <p:sp>
          <p:nvSpPr>
            <p:cNvPr id="9" name="Rectangle 86">
              <a:extLst>
                <a:ext uri="{FF2B5EF4-FFF2-40B4-BE49-F238E27FC236}">
                  <a16:creationId xmlns:a16="http://schemas.microsoft.com/office/drawing/2014/main" id="{D07A39CE-B753-C853-1B8B-F669B841EE71}"/>
                </a:ext>
              </a:extLst>
            </p:cNvPr>
            <p:cNvSpPr/>
            <p:nvPr/>
          </p:nvSpPr>
          <p:spPr>
            <a:xfrm>
              <a:off x="6472451" y="863508"/>
              <a:ext cx="4973020" cy="669980"/>
            </a:xfrm>
            <a:prstGeom prst="rect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360000" rIns="108000" bIns="72000" rtlCol="0" anchor="ctr"/>
            <a:lstStyle/>
            <a:p>
              <a:pPr marL="0" indent="0" algn="ctr">
                <a:lnSpc>
                  <a:spcPct val="100000"/>
                </a:lnSpc>
                <a:buClr>
                  <a:srgbClr val="4472C4"/>
                </a:buClr>
                <a:buFont typeface="Arial" panose="020B0604020202020204" pitchFamily="34" charset="0"/>
                <a:buNone/>
              </a:pPr>
              <a:endParaRPr lang="da-DK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Freeform: Shape 84">
              <a:extLst>
                <a:ext uri="{FF2B5EF4-FFF2-40B4-BE49-F238E27FC236}">
                  <a16:creationId xmlns:a16="http://schemas.microsoft.com/office/drawing/2014/main" id="{B07579E6-0E57-0D75-F3BD-139A9DBB9FDD}"/>
                </a:ext>
              </a:extLst>
            </p:cNvPr>
            <p:cNvSpPr/>
            <p:nvPr/>
          </p:nvSpPr>
          <p:spPr>
            <a:xfrm>
              <a:off x="6047569" y="773804"/>
              <a:ext cx="849764" cy="849387"/>
            </a:xfrm>
            <a:custGeom>
              <a:avLst/>
              <a:gdLst>
                <a:gd name="connsiteX0" fmla="*/ 1430846 w 1428750"/>
                <a:gd name="connsiteY0" fmla="*/ 715423 h 1428750"/>
                <a:gd name="connsiteX1" fmla="*/ 715423 w 1428750"/>
                <a:gd name="connsiteY1" fmla="*/ 1430845 h 1428750"/>
                <a:gd name="connsiteX2" fmla="*/ 0 w 1428750"/>
                <a:gd name="connsiteY2" fmla="*/ 715423 h 1428750"/>
                <a:gd name="connsiteX3" fmla="*/ 715423 w 1428750"/>
                <a:gd name="connsiteY3" fmla="*/ 0 h 1428750"/>
                <a:gd name="connsiteX4" fmla="*/ 1430846 w 1428750"/>
                <a:gd name="connsiteY4" fmla="*/ 715423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0" h="1428750">
                  <a:moveTo>
                    <a:pt x="1430846" y="715423"/>
                  </a:moveTo>
                  <a:cubicBezTo>
                    <a:pt x="1430846" y="1110540"/>
                    <a:pt x="1110540" y="1430845"/>
                    <a:pt x="715423" y="1430845"/>
                  </a:cubicBezTo>
                  <a:cubicBezTo>
                    <a:pt x="320306" y="1430845"/>
                    <a:pt x="0" y="1110540"/>
                    <a:pt x="0" y="715423"/>
                  </a:cubicBezTo>
                  <a:cubicBezTo>
                    <a:pt x="0" y="320306"/>
                    <a:pt x="320306" y="0"/>
                    <a:pt x="715423" y="0"/>
                  </a:cubicBezTo>
                  <a:cubicBezTo>
                    <a:pt x="1110540" y="0"/>
                    <a:pt x="1430846" y="320306"/>
                    <a:pt x="1430846" y="715423"/>
                  </a:cubicBezTo>
                  <a:close/>
                </a:path>
              </a:pathLst>
            </a:custGeom>
            <a:solidFill>
              <a:srgbClr val="E5D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CA" sz="6000" b="1" cap="all" baseline="40000">
                <a:solidFill>
                  <a:srgbClr val="313C85"/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1" name="Tekstfelt 10">
              <a:extLst>
                <a:ext uri="{FF2B5EF4-FFF2-40B4-BE49-F238E27FC236}">
                  <a16:creationId xmlns:a16="http://schemas.microsoft.com/office/drawing/2014/main" id="{4004FFC1-9E0A-8C00-DEBF-B34137A2C7CD}"/>
                </a:ext>
              </a:extLst>
            </p:cNvPr>
            <p:cNvSpPr txBox="1"/>
            <p:nvPr/>
          </p:nvSpPr>
          <p:spPr>
            <a:xfrm>
              <a:off x="6946381" y="1021699"/>
              <a:ext cx="15527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-DK" sz="1400" b="1" dirty="0">
                  <a:solidFill>
                    <a:schemeClr val="bg1"/>
                  </a:solidFill>
                </a:rPr>
                <a:t>Lettelse/mening </a:t>
              </a:r>
            </a:p>
          </p:txBody>
        </p:sp>
        <p:sp>
          <p:nvSpPr>
            <p:cNvPr id="12" name="Tekstfelt 11">
              <a:extLst>
                <a:ext uri="{FF2B5EF4-FFF2-40B4-BE49-F238E27FC236}">
                  <a16:creationId xmlns:a16="http://schemas.microsoft.com/office/drawing/2014/main" id="{11D1819A-FA88-582C-E198-E1C1E57DFAD1}"/>
                </a:ext>
              </a:extLst>
            </p:cNvPr>
            <p:cNvSpPr txBox="1"/>
            <p:nvPr/>
          </p:nvSpPr>
          <p:spPr>
            <a:xfrm>
              <a:off x="6047569" y="863508"/>
              <a:ext cx="604181" cy="517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" sz="4000" dirty="0">
                  <a:solidFill>
                    <a:srgbClr val="FF0000"/>
                  </a:solidFill>
                </a:rPr>
                <a:t>😌</a:t>
              </a:r>
              <a:endParaRPr lang="da-DK" sz="4000" dirty="0"/>
            </a:p>
          </p:txBody>
        </p:sp>
        <p:sp>
          <p:nvSpPr>
            <p:cNvPr id="31" name="Tekstfelt 30">
              <a:extLst>
                <a:ext uri="{FF2B5EF4-FFF2-40B4-BE49-F238E27FC236}">
                  <a16:creationId xmlns:a16="http://schemas.microsoft.com/office/drawing/2014/main" id="{42D2EA05-5ED4-B279-A7DF-6279EE851DF0}"/>
                </a:ext>
              </a:extLst>
            </p:cNvPr>
            <p:cNvSpPr txBox="1"/>
            <p:nvPr/>
          </p:nvSpPr>
          <p:spPr>
            <a:xfrm>
              <a:off x="9136154" y="1051480"/>
              <a:ext cx="1932868" cy="3034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933" indent="0" algn="ctr" rtl="0">
                <a:lnSpc>
                  <a:spcPct val="98181"/>
                </a:lnSpc>
                <a:spcBef>
                  <a:spcPts val="1600"/>
                </a:spcBef>
                <a:buClr>
                  <a:schemeClr val="dk1"/>
                </a:buClr>
                <a:buSzPts val="1100"/>
                <a:buNone/>
              </a:pPr>
              <a:r>
                <a:rPr lang="da-DK" sz="1400" i="1" dirty="0">
                  <a:solidFill>
                    <a:schemeClr val="bg1"/>
                  </a:solidFill>
                </a:rPr>
                <a:t>"Endelig en forklaring!"</a:t>
              </a:r>
            </a:p>
          </p:txBody>
        </p:sp>
        <p:sp>
          <p:nvSpPr>
            <p:cNvPr id="32" name="Ligebenet trekant 31">
              <a:extLst>
                <a:ext uri="{FF2B5EF4-FFF2-40B4-BE49-F238E27FC236}">
                  <a16:creationId xmlns:a16="http://schemas.microsoft.com/office/drawing/2014/main" id="{A6467A1A-BE51-D456-119C-D34BE3C55BD6}"/>
                </a:ext>
              </a:extLst>
            </p:cNvPr>
            <p:cNvSpPr/>
            <p:nvPr/>
          </p:nvSpPr>
          <p:spPr>
            <a:xfrm rot="5400000">
              <a:off x="8497894" y="1049216"/>
              <a:ext cx="409980" cy="274804"/>
            </a:xfrm>
            <a:prstGeom prst="triangle">
              <a:avLst/>
            </a:prstGeom>
            <a:solidFill>
              <a:srgbClr val="E5DB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grpSp>
        <p:nvGrpSpPr>
          <p:cNvPr id="49" name="Gruppe 48">
            <a:extLst>
              <a:ext uri="{FF2B5EF4-FFF2-40B4-BE49-F238E27FC236}">
                <a16:creationId xmlns:a16="http://schemas.microsoft.com/office/drawing/2014/main" id="{5E658CE2-8474-0E17-C3BB-54D1C687086F}"/>
              </a:ext>
            </a:extLst>
          </p:cNvPr>
          <p:cNvGrpSpPr/>
          <p:nvPr/>
        </p:nvGrpSpPr>
        <p:grpSpPr>
          <a:xfrm>
            <a:off x="6047569" y="1753595"/>
            <a:ext cx="5397902" cy="849387"/>
            <a:chOff x="6047569" y="1753595"/>
            <a:chExt cx="5397902" cy="849387"/>
          </a:xfrm>
        </p:grpSpPr>
        <p:sp>
          <p:nvSpPr>
            <p:cNvPr id="2" name="Rectangle 86">
              <a:extLst>
                <a:ext uri="{FF2B5EF4-FFF2-40B4-BE49-F238E27FC236}">
                  <a16:creationId xmlns:a16="http://schemas.microsoft.com/office/drawing/2014/main" id="{9EA9551E-6A9B-9FB8-0DE4-CE3027194507}"/>
                </a:ext>
              </a:extLst>
            </p:cNvPr>
            <p:cNvSpPr/>
            <p:nvPr/>
          </p:nvSpPr>
          <p:spPr>
            <a:xfrm>
              <a:off x="6472451" y="1843299"/>
              <a:ext cx="4973020" cy="669980"/>
            </a:xfrm>
            <a:prstGeom prst="rect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360000" rIns="108000" bIns="72000" rtlCol="0" anchor="ctr"/>
            <a:lstStyle/>
            <a:p>
              <a:pPr marL="0" indent="0" algn="ctr">
                <a:lnSpc>
                  <a:spcPct val="100000"/>
                </a:lnSpc>
                <a:buClr>
                  <a:srgbClr val="4472C4"/>
                </a:buClr>
                <a:buFont typeface="Arial" panose="020B0604020202020204" pitchFamily="34" charset="0"/>
                <a:buNone/>
              </a:pPr>
              <a:endParaRPr lang="da-DK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" name="Freeform: Shape 84">
              <a:extLst>
                <a:ext uri="{FF2B5EF4-FFF2-40B4-BE49-F238E27FC236}">
                  <a16:creationId xmlns:a16="http://schemas.microsoft.com/office/drawing/2014/main" id="{957EF229-8577-588F-A00B-D023579539B6}"/>
                </a:ext>
              </a:extLst>
            </p:cNvPr>
            <p:cNvSpPr/>
            <p:nvPr/>
          </p:nvSpPr>
          <p:spPr>
            <a:xfrm>
              <a:off x="6047569" y="1753595"/>
              <a:ext cx="849764" cy="849387"/>
            </a:xfrm>
            <a:custGeom>
              <a:avLst/>
              <a:gdLst>
                <a:gd name="connsiteX0" fmla="*/ 1430846 w 1428750"/>
                <a:gd name="connsiteY0" fmla="*/ 715423 h 1428750"/>
                <a:gd name="connsiteX1" fmla="*/ 715423 w 1428750"/>
                <a:gd name="connsiteY1" fmla="*/ 1430845 h 1428750"/>
                <a:gd name="connsiteX2" fmla="*/ 0 w 1428750"/>
                <a:gd name="connsiteY2" fmla="*/ 715423 h 1428750"/>
                <a:gd name="connsiteX3" fmla="*/ 715423 w 1428750"/>
                <a:gd name="connsiteY3" fmla="*/ 0 h 1428750"/>
                <a:gd name="connsiteX4" fmla="*/ 1430846 w 1428750"/>
                <a:gd name="connsiteY4" fmla="*/ 715423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0" h="1428750">
                  <a:moveTo>
                    <a:pt x="1430846" y="715423"/>
                  </a:moveTo>
                  <a:cubicBezTo>
                    <a:pt x="1430846" y="1110540"/>
                    <a:pt x="1110540" y="1430845"/>
                    <a:pt x="715423" y="1430845"/>
                  </a:cubicBezTo>
                  <a:cubicBezTo>
                    <a:pt x="320306" y="1430845"/>
                    <a:pt x="0" y="1110540"/>
                    <a:pt x="0" y="715423"/>
                  </a:cubicBezTo>
                  <a:cubicBezTo>
                    <a:pt x="0" y="320306"/>
                    <a:pt x="320306" y="0"/>
                    <a:pt x="715423" y="0"/>
                  </a:cubicBezTo>
                  <a:cubicBezTo>
                    <a:pt x="1110540" y="0"/>
                    <a:pt x="1430846" y="320306"/>
                    <a:pt x="1430846" y="715423"/>
                  </a:cubicBezTo>
                  <a:close/>
                </a:path>
              </a:pathLst>
            </a:custGeom>
            <a:solidFill>
              <a:srgbClr val="E5D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CA" sz="6000" b="1" cap="all" baseline="40000">
                <a:solidFill>
                  <a:srgbClr val="313C85"/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5" name="Tekstfelt 4">
              <a:extLst>
                <a:ext uri="{FF2B5EF4-FFF2-40B4-BE49-F238E27FC236}">
                  <a16:creationId xmlns:a16="http://schemas.microsoft.com/office/drawing/2014/main" id="{164B1369-2A05-4D5A-590B-E02FE01B66BE}"/>
                </a:ext>
              </a:extLst>
            </p:cNvPr>
            <p:cNvSpPr txBox="1"/>
            <p:nvPr/>
          </p:nvSpPr>
          <p:spPr>
            <a:xfrm>
              <a:off x="6047569" y="1843299"/>
              <a:ext cx="6041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" sz="4000" dirty="0">
                  <a:solidFill>
                    <a:srgbClr val="FF0000"/>
                  </a:solidFill>
                </a:rPr>
                <a:t>😢</a:t>
              </a:r>
              <a:endParaRPr lang="da-DK" sz="4000" dirty="0"/>
            </a:p>
          </p:txBody>
        </p:sp>
        <p:sp>
          <p:nvSpPr>
            <p:cNvPr id="33" name="Tekstfelt 32">
              <a:extLst>
                <a:ext uri="{FF2B5EF4-FFF2-40B4-BE49-F238E27FC236}">
                  <a16:creationId xmlns:a16="http://schemas.microsoft.com/office/drawing/2014/main" id="{E35217EB-07F4-AA2F-52A6-6D51DF853263}"/>
                </a:ext>
              </a:extLst>
            </p:cNvPr>
            <p:cNvSpPr txBox="1"/>
            <p:nvPr/>
          </p:nvSpPr>
          <p:spPr>
            <a:xfrm>
              <a:off x="6971897" y="2008690"/>
              <a:ext cx="15527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" sz="1400" b="1" dirty="0">
                  <a:solidFill>
                    <a:schemeClr val="bg1"/>
                  </a:solidFill>
                </a:rPr>
                <a:t>Sorg/vrede</a:t>
              </a:r>
              <a:endParaRPr lang="da-DK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Tekstfelt 33">
              <a:extLst>
                <a:ext uri="{FF2B5EF4-FFF2-40B4-BE49-F238E27FC236}">
                  <a16:creationId xmlns:a16="http://schemas.microsoft.com/office/drawing/2014/main" id="{6F1F6D29-9CE7-B4E1-67B2-9A8DD1A9BB72}"/>
                </a:ext>
              </a:extLst>
            </p:cNvPr>
            <p:cNvSpPr txBox="1"/>
            <p:nvPr/>
          </p:nvSpPr>
          <p:spPr>
            <a:xfrm>
              <a:off x="9193368" y="1940345"/>
              <a:ext cx="1708632" cy="514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933" indent="0" algn="ctr" rtl="0">
                <a:lnSpc>
                  <a:spcPct val="98181"/>
                </a:lnSpc>
                <a:spcBef>
                  <a:spcPts val="1600"/>
                </a:spcBef>
                <a:buClr>
                  <a:schemeClr val="dk1"/>
                </a:buClr>
                <a:buSzPts val="1100"/>
                <a:buNone/>
              </a:pPr>
              <a:r>
                <a:rPr lang="da-DK" sz="1400" i="1" dirty="0">
                  <a:solidFill>
                    <a:schemeClr val="bg1"/>
                  </a:solidFill>
                </a:rPr>
                <a:t>"Hvorfor opdagede ingen det før?"</a:t>
              </a:r>
            </a:p>
          </p:txBody>
        </p:sp>
        <p:sp>
          <p:nvSpPr>
            <p:cNvPr id="35" name="Ligebenet trekant 34">
              <a:extLst>
                <a:ext uri="{FF2B5EF4-FFF2-40B4-BE49-F238E27FC236}">
                  <a16:creationId xmlns:a16="http://schemas.microsoft.com/office/drawing/2014/main" id="{93D6CCD4-739D-3732-5551-A9CD74632614}"/>
                </a:ext>
              </a:extLst>
            </p:cNvPr>
            <p:cNvSpPr/>
            <p:nvPr/>
          </p:nvSpPr>
          <p:spPr>
            <a:xfrm rot="5400000">
              <a:off x="8523410" y="2036207"/>
              <a:ext cx="409980" cy="274804"/>
            </a:xfrm>
            <a:prstGeom prst="triangle">
              <a:avLst/>
            </a:prstGeom>
            <a:solidFill>
              <a:srgbClr val="E5DB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61839B8E-1EB2-6EA5-A045-9382722447E6}"/>
              </a:ext>
            </a:extLst>
          </p:cNvPr>
          <p:cNvGrpSpPr/>
          <p:nvPr/>
        </p:nvGrpSpPr>
        <p:grpSpPr>
          <a:xfrm>
            <a:off x="6047569" y="2657283"/>
            <a:ext cx="5397902" cy="849387"/>
            <a:chOff x="6047569" y="2657283"/>
            <a:chExt cx="5397902" cy="849387"/>
          </a:xfrm>
        </p:grpSpPr>
        <p:sp>
          <p:nvSpPr>
            <p:cNvPr id="14" name="Rectangle 86">
              <a:extLst>
                <a:ext uri="{FF2B5EF4-FFF2-40B4-BE49-F238E27FC236}">
                  <a16:creationId xmlns:a16="http://schemas.microsoft.com/office/drawing/2014/main" id="{ABDB7094-A83D-F121-1206-FB19BEC5D86D}"/>
                </a:ext>
              </a:extLst>
            </p:cNvPr>
            <p:cNvSpPr/>
            <p:nvPr/>
          </p:nvSpPr>
          <p:spPr>
            <a:xfrm>
              <a:off x="6472451" y="2746987"/>
              <a:ext cx="4973020" cy="669980"/>
            </a:xfrm>
            <a:prstGeom prst="rect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360000" rIns="108000" bIns="72000" rtlCol="0" anchor="ctr"/>
            <a:lstStyle/>
            <a:p>
              <a:pPr marL="0" indent="0" algn="ctr">
                <a:lnSpc>
                  <a:spcPct val="100000"/>
                </a:lnSpc>
                <a:buClr>
                  <a:srgbClr val="4472C4"/>
                </a:buClr>
                <a:buFont typeface="Arial" panose="020B0604020202020204" pitchFamily="34" charset="0"/>
                <a:buNone/>
              </a:pPr>
              <a:endParaRPr lang="da-DK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Freeform: Shape 84">
              <a:extLst>
                <a:ext uri="{FF2B5EF4-FFF2-40B4-BE49-F238E27FC236}">
                  <a16:creationId xmlns:a16="http://schemas.microsoft.com/office/drawing/2014/main" id="{C02C7A5E-97ED-446B-F8B0-B4E8AEEF1220}"/>
                </a:ext>
              </a:extLst>
            </p:cNvPr>
            <p:cNvSpPr/>
            <p:nvPr/>
          </p:nvSpPr>
          <p:spPr>
            <a:xfrm>
              <a:off x="6047569" y="2657283"/>
              <a:ext cx="849764" cy="849387"/>
            </a:xfrm>
            <a:custGeom>
              <a:avLst/>
              <a:gdLst>
                <a:gd name="connsiteX0" fmla="*/ 1430846 w 1428750"/>
                <a:gd name="connsiteY0" fmla="*/ 715423 h 1428750"/>
                <a:gd name="connsiteX1" fmla="*/ 715423 w 1428750"/>
                <a:gd name="connsiteY1" fmla="*/ 1430845 h 1428750"/>
                <a:gd name="connsiteX2" fmla="*/ 0 w 1428750"/>
                <a:gd name="connsiteY2" fmla="*/ 715423 h 1428750"/>
                <a:gd name="connsiteX3" fmla="*/ 715423 w 1428750"/>
                <a:gd name="connsiteY3" fmla="*/ 0 h 1428750"/>
                <a:gd name="connsiteX4" fmla="*/ 1430846 w 1428750"/>
                <a:gd name="connsiteY4" fmla="*/ 715423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0" h="1428750">
                  <a:moveTo>
                    <a:pt x="1430846" y="715423"/>
                  </a:moveTo>
                  <a:cubicBezTo>
                    <a:pt x="1430846" y="1110540"/>
                    <a:pt x="1110540" y="1430845"/>
                    <a:pt x="715423" y="1430845"/>
                  </a:cubicBezTo>
                  <a:cubicBezTo>
                    <a:pt x="320306" y="1430845"/>
                    <a:pt x="0" y="1110540"/>
                    <a:pt x="0" y="715423"/>
                  </a:cubicBezTo>
                  <a:cubicBezTo>
                    <a:pt x="0" y="320306"/>
                    <a:pt x="320306" y="0"/>
                    <a:pt x="715423" y="0"/>
                  </a:cubicBezTo>
                  <a:cubicBezTo>
                    <a:pt x="1110540" y="0"/>
                    <a:pt x="1430846" y="320306"/>
                    <a:pt x="1430846" y="715423"/>
                  </a:cubicBezTo>
                  <a:close/>
                </a:path>
              </a:pathLst>
            </a:custGeom>
            <a:solidFill>
              <a:srgbClr val="E5D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CA" sz="6000" b="1" cap="all" baseline="40000">
                <a:solidFill>
                  <a:srgbClr val="313C85"/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7" name="Tekstfelt 16">
              <a:extLst>
                <a:ext uri="{FF2B5EF4-FFF2-40B4-BE49-F238E27FC236}">
                  <a16:creationId xmlns:a16="http://schemas.microsoft.com/office/drawing/2014/main" id="{0C450FC0-55C0-ACB1-D914-3DD2D7345585}"/>
                </a:ext>
              </a:extLst>
            </p:cNvPr>
            <p:cNvSpPr txBox="1"/>
            <p:nvPr/>
          </p:nvSpPr>
          <p:spPr>
            <a:xfrm>
              <a:off x="6047569" y="2746987"/>
              <a:ext cx="6041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" sz="4000" dirty="0">
                  <a:solidFill>
                    <a:srgbClr val="FF0000"/>
                  </a:solidFill>
                </a:rPr>
                <a:t>🤯</a:t>
              </a:r>
              <a:endParaRPr lang="da-DK" sz="4000" dirty="0"/>
            </a:p>
          </p:txBody>
        </p:sp>
        <p:sp>
          <p:nvSpPr>
            <p:cNvPr id="36" name="Tekstfelt 35">
              <a:extLst>
                <a:ext uri="{FF2B5EF4-FFF2-40B4-BE49-F238E27FC236}">
                  <a16:creationId xmlns:a16="http://schemas.microsoft.com/office/drawing/2014/main" id="{6DF41FA2-1A60-B6B9-7FC5-B602D5A3D1D7}"/>
                </a:ext>
              </a:extLst>
            </p:cNvPr>
            <p:cNvSpPr txBox="1"/>
            <p:nvPr/>
          </p:nvSpPr>
          <p:spPr>
            <a:xfrm>
              <a:off x="6971897" y="2889615"/>
              <a:ext cx="15527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" sz="1400" b="1" dirty="0">
                  <a:solidFill>
                    <a:schemeClr val="bg1"/>
                  </a:solidFill>
                </a:rPr>
                <a:t>Forvirring</a:t>
              </a:r>
              <a:endParaRPr lang="da-DK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Tekstfelt 36">
              <a:extLst>
                <a:ext uri="{FF2B5EF4-FFF2-40B4-BE49-F238E27FC236}">
                  <a16:creationId xmlns:a16="http://schemas.microsoft.com/office/drawing/2014/main" id="{EC1FA81C-E877-7AAA-5F23-9EB6A6E47C63}"/>
                </a:ext>
              </a:extLst>
            </p:cNvPr>
            <p:cNvSpPr txBox="1"/>
            <p:nvPr/>
          </p:nvSpPr>
          <p:spPr>
            <a:xfrm>
              <a:off x="9272296" y="2853704"/>
              <a:ext cx="1550776" cy="514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933" indent="0" algn="ctr" rtl="0">
                <a:lnSpc>
                  <a:spcPct val="98181"/>
                </a:lnSpc>
                <a:spcBef>
                  <a:spcPts val="1600"/>
                </a:spcBef>
                <a:buClr>
                  <a:schemeClr val="dk1"/>
                </a:buClr>
                <a:buSzPts val="1100"/>
                <a:buNone/>
              </a:pPr>
              <a:r>
                <a:rPr lang="da-DK" sz="1400" i="1" dirty="0">
                  <a:solidFill>
                    <a:schemeClr val="bg1"/>
                  </a:solidFill>
                </a:rPr>
                <a:t>"Hvad betyder det for mig nu?"</a:t>
              </a:r>
            </a:p>
          </p:txBody>
        </p:sp>
        <p:sp>
          <p:nvSpPr>
            <p:cNvPr id="38" name="Ligebenet trekant 37">
              <a:extLst>
                <a:ext uri="{FF2B5EF4-FFF2-40B4-BE49-F238E27FC236}">
                  <a16:creationId xmlns:a16="http://schemas.microsoft.com/office/drawing/2014/main" id="{1A13A08C-99B7-ABA2-003B-F596EA3D2023}"/>
                </a:ext>
              </a:extLst>
            </p:cNvPr>
            <p:cNvSpPr/>
            <p:nvPr/>
          </p:nvSpPr>
          <p:spPr>
            <a:xfrm rot="5400000">
              <a:off x="8523410" y="2917132"/>
              <a:ext cx="409980" cy="274804"/>
            </a:xfrm>
            <a:prstGeom prst="triangle">
              <a:avLst/>
            </a:prstGeom>
            <a:solidFill>
              <a:srgbClr val="E5DB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6D21615D-5875-A462-58B7-ECA3AA286E9D}"/>
              </a:ext>
            </a:extLst>
          </p:cNvPr>
          <p:cNvGrpSpPr/>
          <p:nvPr/>
        </p:nvGrpSpPr>
        <p:grpSpPr>
          <a:xfrm>
            <a:off x="6047569" y="3615271"/>
            <a:ext cx="5384958" cy="849387"/>
            <a:chOff x="6047569" y="3615271"/>
            <a:chExt cx="5384958" cy="849387"/>
          </a:xfrm>
        </p:grpSpPr>
        <p:sp>
          <p:nvSpPr>
            <p:cNvPr id="19" name="Rectangle 86">
              <a:extLst>
                <a:ext uri="{FF2B5EF4-FFF2-40B4-BE49-F238E27FC236}">
                  <a16:creationId xmlns:a16="http://schemas.microsoft.com/office/drawing/2014/main" id="{DCE56532-60AC-BDF4-0B34-F6E80D193204}"/>
                </a:ext>
              </a:extLst>
            </p:cNvPr>
            <p:cNvSpPr/>
            <p:nvPr/>
          </p:nvSpPr>
          <p:spPr>
            <a:xfrm>
              <a:off x="6472451" y="3704975"/>
              <a:ext cx="4960076" cy="669980"/>
            </a:xfrm>
            <a:prstGeom prst="rect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360000" rIns="108000" bIns="72000" rtlCol="0" anchor="ctr"/>
            <a:lstStyle/>
            <a:p>
              <a:pPr marL="0" indent="0" algn="ctr">
                <a:lnSpc>
                  <a:spcPct val="100000"/>
                </a:lnSpc>
                <a:buClr>
                  <a:srgbClr val="4472C4"/>
                </a:buClr>
                <a:buFont typeface="Arial" panose="020B0604020202020204" pitchFamily="34" charset="0"/>
                <a:buNone/>
              </a:pPr>
              <a:endParaRPr lang="da-DK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Freeform: Shape 84">
              <a:extLst>
                <a:ext uri="{FF2B5EF4-FFF2-40B4-BE49-F238E27FC236}">
                  <a16:creationId xmlns:a16="http://schemas.microsoft.com/office/drawing/2014/main" id="{DD389B92-E62B-F789-1703-B50FB70558E7}"/>
                </a:ext>
              </a:extLst>
            </p:cNvPr>
            <p:cNvSpPr/>
            <p:nvPr/>
          </p:nvSpPr>
          <p:spPr>
            <a:xfrm>
              <a:off x="6047569" y="3615271"/>
              <a:ext cx="849764" cy="849387"/>
            </a:xfrm>
            <a:custGeom>
              <a:avLst/>
              <a:gdLst>
                <a:gd name="connsiteX0" fmla="*/ 1430846 w 1428750"/>
                <a:gd name="connsiteY0" fmla="*/ 715423 h 1428750"/>
                <a:gd name="connsiteX1" fmla="*/ 715423 w 1428750"/>
                <a:gd name="connsiteY1" fmla="*/ 1430845 h 1428750"/>
                <a:gd name="connsiteX2" fmla="*/ 0 w 1428750"/>
                <a:gd name="connsiteY2" fmla="*/ 715423 h 1428750"/>
                <a:gd name="connsiteX3" fmla="*/ 715423 w 1428750"/>
                <a:gd name="connsiteY3" fmla="*/ 0 h 1428750"/>
                <a:gd name="connsiteX4" fmla="*/ 1430846 w 1428750"/>
                <a:gd name="connsiteY4" fmla="*/ 715423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0" h="1428750">
                  <a:moveTo>
                    <a:pt x="1430846" y="715423"/>
                  </a:moveTo>
                  <a:cubicBezTo>
                    <a:pt x="1430846" y="1110540"/>
                    <a:pt x="1110540" y="1430845"/>
                    <a:pt x="715423" y="1430845"/>
                  </a:cubicBezTo>
                  <a:cubicBezTo>
                    <a:pt x="320306" y="1430845"/>
                    <a:pt x="0" y="1110540"/>
                    <a:pt x="0" y="715423"/>
                  </a:cubicBezTo>
                  <a:cubicBezTo>
                    <a:pt x="0" y="320306"/>
                    <a:pt x="320306" y="0"/>
                    <a:pt x="715423" y="0"/>
                  </a:cubicBezTo>
                  <a:cubicBezTo>
                    <a:pt x="1110540" y="0"/>
                    <a:pt x="1430846" y="320306"/>
                    <a:pt x="1430846" y="715423"/>
                  </a:cubicBezTo>
                  <a:close/>
                </a:path>
              </a:pathLst>
            </a:custGeom>
            <a:solidFill>
              <a:srgbClr val="E5D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CA" sz="6000" b="1" cap="all" baseline="40000">
                <a:solidFill>
                  <a:srgbClr val="313C85"/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2" name="Tekstfelt 21">
              <a:extLst>
                <a:ext uri="{FF2B5EF4-FFF2-40B4-BE49-F238E27FC236}">
                  <a16:creationId xmlns:a16="http://schemas.microsoft.com/office/drawing/2014/main" id="{D1DBD26E-9786-15D2-1C58-AFD23F6E8ED8}"/>
                </a:ext>
              </a:extLst>
            </p:cNvPr>
            <p:cNvSpPr txBox="1"/>
            <p:nvPr/>
          </p:nvSpPr>
          <p:spPr>
            <a:xfrm>
              <a:off x="6047569" y="3704975"/>
              <a:ext cx="6041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" sz="4000" dirty="0">
                  <a:solidFill>
                    <a:srgbClr val="FF0000"/>
                  </a:solidFill>
                </a:rPr>
                <a:t>🌟</a:t>
              </a:r>
              <a:endParaRPr lang="da-DK" sz="4000" dirty="0"/>
            </a:p>
          </p:txBody>
        </p:sp>
        <p:sp>
          <p:nvSpPr>
            <p:cNvPr id="39" name="Tekstfelt 38">
              <a:extLst>
                <a:ext uri="{FF2B5EF4-FFF2-40B4-BE49-F238E27FC236}">
                  <a16:creationId xmlns:a16="http://schemas.microsoft.com/office/drawing/2014/main" id="{AA5F5EE2-F659-0283-1AF0-38E925DABD6A}"/>
                </a:ext>
              </a:extLst>
            </p:cNvPr>
            <p:cNvSpPr txBox="1"/>
            <p:nvPr/>
          </p:nvSpPr>
          <p:spPr>
            <a:xfrm>
              <a:off x="6983935" y="3850829"/>
              <a:ext cx="15527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-DK" sz="1400" b="1" dirty="0">
                  <a:solidFill>
                    <a:schemeClr val="bg1"/>
                  </a:solidFill>
                </a:rPr>
                <a:t>Håb</a:t>
              </a:r>
            </a:p>
          </p:txBody>
        </p:sp>
        <p:sp>
          <p:nvSpPr>
            <p:cNvPr id="40" name="Tekstfelt 39">
              <a:extLst>
                <a:ext uri="{FF2B5EF4-FFF2-40B4-BE49-F238E27FC236}">
                  <a16:creationId xmlns:a16="http://schemas.microsoft.com/office/drawing/2014/main" id="{AB8374E2-BAC6-ED83-282D-A3A6F3719449}"/>
                </a:ext>
              </a:extLst>
            </p:cNvPr>
            <p:cNvSpPr txBox="1"/>
            <p:nvPr/>
          </p:nvSpPr>
          <p:spPr>
            <a:xfrm>
              <a:off x="9272296" y="3784492"/>
              <a:ext cx="1514845" cy="514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933" indent="0" algn="ctr" rtl="0">
                <a:lnSpc>
                  <a:spcPct val="98181"/>
                </a:lnSpc>
                <a:spcBef>
                  <a:spcPts val="1600"/>
                </a:spcBef>
                <a:buClr>
                  <a:schemeClr val="dk1"/>
                </a:buClr>
                <a:buSzPts val="1100"/>
                <a:buNone/>
              </a:pPr>
              <a:r>
                <a:rPr lang="da-DK" sz="1400" i="1" dirty="0">
                  <a:solidFill>
                    <a:schemeClr val="bg1"/>
                  </a:solidFill>
                </a:rPr>
                <a:t>"Nu kan jeg gøre noget ved det!"</a:t>
              </a:r>
            </a:p>
          </p:txBody>
        </p:sp>
        <p:sp>
          <p:nvSpPr>
            <p:cNvPr id="41" name="Ligebenet trekant 40">
              <a:extLst>
                <a:ext uri="{FF2B5EF4-FFF2-40B4-BE49-F238E27FC236}">
                  <a16:creationId xmlns:a16="http://schemas.microsoft.com/office/drawing/2014/main" id="{62694FE8-E02C-F976-14B7-E09E71A17DD8}"/>
                </a:ext>
              </a:extLst>
            </p:cNvPr>
            <p:cNvSpPr/>
            <p:nvPr/>
          </p:nvSpPr>
          <p:spPr>
            <a:xfrm rot="5400000">
              <a:off x="8535448" y="3878346"/>
              <a:ext cx="409980" cy="274804"/>
            </a:xfrm>
            <a:prstGeom prst="triangle">
              <a:avLst/>
            </a:prstGeom>
            <a:solidFill>
              <a:srgbClr val="E5DB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grpSp>
        <p:nvGrpSpPr>
          <p:cNvPr id="52" name="Gruppe 51">
            <a:extLst>
              <a:ext uri="{FF2B5EF4-FFF2-40B4-BE49-F238E27FC236}">
                <a16:creationId xmlns:a16="http://schemas.microsoft.com/office/drawing/2014/main" id="{AF2736BE-836F-09FE-EA3E-38C78C238DEA}"/>
              </a:ext>
            </a:extLst>
          </p:cNvPr>
          <p:cNvGrpSpPr/>
          <p:nvPr/>
        </p:nvGrpSpPr>
        <p:grpSpPr>
          <a:xfrm>
            <a:off x="6047569" y="4546059"/>
            <a:ext cx="5384958" cy="849387"/>
            <a:chOff x="6047569" y="4546059"/>
            <a:chExt cx="5384958" cy="849387"/>
          </a:xfrm>
        </p:grpSpPr>
        <p:sp>
          <p:nvSpPr>
            <p:cNvPr id="24" name="Rectangle 86">
              <a:extLst>
                <a:ext uri="{FF2B5EF4-FFF2-40B4-BE49-F238E27FC236}">
                  <a16:creationId xmlns:a16="http://schemas.microsoft.com/office/drawing/2014/main" id="{E00FC434-2160-5D09-5EEA-1346B13B9C9B}"/>
                </a:ext>
              </a:extLst>
            </p:cNvPr>
            <p:cNvSpPr/>
            <p:nvPr/>
          </p:nvSpPr>
          <p:spPr>
            <a:xfrm>
              <a:off x="6472451" y="4635763"/>
              <a:ext cx="4960076" cy="669980"/>
            </a:xfrm>
            <a:prstGeom prst="rect">
              <a:avLst/>
            </a:prstGeom>
            <a:solidFill>
              <a:srgbClr val="7057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360000" rIns="108000" bIns="72000" rtlCol="0" anchor="ctr"/>
            <a:lstStyle/>
            <a:p>
              <a:pPr marL="0" indent="0" algn="ctr">
                <a:lnSpc>
                  <a:spcPct val="100000"/>
                </a:lnSpc>
                <a:buClr>
                  <a:srgbClr val="4472C4"/>
                </a:buClr>
                <a:buFont typeface="Arial" panose="020B0604020202020204" pitchFamily="34" charset="0"/>
                <a:buNone/>
              </a:pPr>
              <a:endParaRPr lang="da-DK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Freeform: Shape 84">
              <a:extLst>
                <a:ext uri="{FF2B5EF4-FFF2-40B4-BE49-F238E27FC236}">
                  <a16:creationId xmlns:a16="http://schemas.microsoft.com/office/drawing/2014/main" id="{485AF2B9-CE46-7525-DBB8-7D43CD2DDE75}"/>
                </a:ext>
              </a:extLst>
            </p:cNvPr>
            <p:cNvSpPr/>
            <p:nvPr/>
          </p:nvSpPr>
          <p:spPr>
            <a:xfrm>
              <a:off x="6047569" y="4546059"/>
              <a:ext cx="849764" cy="849387"/>
            </a:xfrm>
            <a:custGeom>
              <a:avLst/>
              <a:gdLst>
                <a:gd name="connsiteX0" fmla="*/ 1430846 w 1428750"/>
                <a:gd name="connsiteY0" fmla="*/ 715423 h 1428750"/>
                <a:gd name="connsiteX1" fmla="*/ 715423 w 1428750"/>
                <a:gd name="connsiteY1" fmla="*/ 1430845 h 1428750"/>
                <a:gd name="connsiteX2" fmla="*/ 0 w 1428750"/>
                <a:gd name="connsiteY2" fmla="*/ 715423 h 1428750"/>
                <a:gd name="connsiteX3" fmla="*/ 715423 w 1428750"/>
                <a:gd name="connsiteY3" fmla="*/ 0 h 1428750"/>
                <a:gd name="connsiteX4" fmla="*/ 1430846 w 1428750"/>
                <a:gd name="connsiteY4" fmla="*/ 715423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0" h="1428750">
                  <a:moveTo>
                    <a:pt x="1430846" y="715423"/>
                  </a:moveTo>
                  <a:cubicBezTo>
                    <a:pt x="1430846" y="1110540"/>
                    <a:pt x="1110540" y="1430845"/>
                    <a:pt x="715423" y="1430845"/>
                  </a:cubicBezTo>
                  <a:cubicBezTo>
                    <a:pt x="320306" y="1430845"/>
                    <a:pt x="0" y="1110540"/>
                    <a:pt x="0" y="715423"/>
                  </a:cubicBezTo>
                  <a:cubicBezTo>
                    <a:pt x="0" y="320306"/>
                    <a:pt x="320306" y="0"/>
                    <a:pt x="715423" y="0"/>
                  </a:cubicBezTo>
                  <a:cubicBezTo>
                    <a:pt x="1110540" y="0"/>
                    <a:pt x="1430846" y="320306"/>
                    <a:pt x="1430846" y="715423"/>
                  </a:cubicBezTo>
                  <a:close/>
                </a:path>
              </a:pathLst>
            </a:custGeom>
            <a:solidFill>
              <a:srgbClr val="E5D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CA" sz="6000" b="1" cap="all" baseline="40000">
                <a:solidFill>
                  <a:srgbClr val="313C85"/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7" name="Tekstfelt 26">
              <a:extLst>
                <a:ext uri="{FF2B5EF4-FFF2-40B4-BE49-F238E27FC236}">
                  <a16:creationId xmlns:a16="http://schemas.microsoft.com/office/drawing/2014/main" id="{9F296403-9856-32DF-F774-31A3FF0C688E}"/>
                </a:ext>
              </a:extLst>
            </p:cNvPr>
            <p:cNvSpPr txBox="1"/>
            <p:nvPr/>
          </p:nvSpPr>
          <p:spPr>
            <a:xfrm>
              <a:off x="6047569" y="4635763"/>
              <a:ext cx="6041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-DK" sz="4000" dirty="0">
                  <a:solidFill>
                    <a:srgbClr val="FF0000"/>
                  </a:solidFill>
                </a:rPr>
                <a:t>🫤</a:t>
              </a:r>
              <a:endParaRPr lang="da-DK" sz="4000" dirty="0"/>
            </a:p>
          </p:txBody>
        </p:sp>
        <p:sp>
          <p:nvSpPr>
            <p:cNvPr id="42" name="Tekstfelt 41">
              <a:extLst>
                <a:ext uri="{FF2B5EF4-FFF2-40B4-BE49-F238E27FC236}">
                  <a16:creationId xmlns:a16="http://schemas.microsoft.com/office/drawing/2014/main" id="{F0F2C358-5655-A9F2-F6D6-56F1883D5D9F}"/>
                </a:ext>
              </a:extLst>
            </p:cNvPr>
            <p:cNvSpPr txBox="1"/>
            <p:nvPr/>
          </p:nvSpPr>
          <p:spPr>
            <a:xfrm>
              <a:off x="6971897" y="4790518"/>
              <a:ext cx="15527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da-DK" sz="1400" b="1" dirty="0">
                  <a:solidFill>
                    <a:schemeClr val="bg1"/>
                  </a:solidFill>
                </a:rPr>
                <a:t>Ensomhed  </a:t>
              </a:r>
            </a:p>
          </p:txBody>
        </p:sp>
        <p:sp>
          <p:nvSpPr>
            <p:cNvPr id="43" name="Tekstfelt 42">
              <a:extLst>
                <a:ext uri="{FF2B5EF4-FFF2-40B4-BE49-F238E27FC236}">
                  <a16:creationId xmlns:a16="http://schemas.microsoft.com/office/drawing/2014/main" id="{7E772936-D12B-9C61-627E-57D1AFAAC358}"/>
                </a:ext>
              </a:extLst>
            </p:cNvPr>
            <p:cNvSpPr txBox="1"/>
            <p:nvPr/>
          </p:nvSpPr>
          <p:spPr>
            <a:xfrm>
              <a:off x="9089406" y="4789246"/>
              <a:ext cx="1932868" cy="3034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6933" indent="0" algn="ctr" rtl="0">
                <a:lnSpc>
                  <a:spcPct val="98181"/>
                </a:lnSpc>
                <a:spcBef>
                  <a:spcPts val="1600"/>
                </a:spcBef>
                <a:buClr>
                  <a:schemeClr val="dk1"/>
                </a:buClr>
                <a:buSzPts val="1100"/>
                <a:buNone/>
              </a:pPr>
              <a:r>
                <a:rPr lang="da-DK" sz="1400" i="1" dirty="0">
                  <a:solidFill>
                    <a:schemeClr val="bg1"/>
                  </a:solidFill>
                </a:rPr>
                <a:t>”Ingen forstår mig”</a:t>
              </a:r>
            </a:p>
          </p:txBody>
        </p:sp>
        <p:sp>
          <p:nvSpPr>
            <p:cNvPr id="44" name="Ligebenet trekant 43">
              <a:extLst>
                <a:ext uri="{FF2B5EF4-FFF2-40B4-BE49-F238E27FC236}">
                  <a16:creationId xmlns:a16="http://schemas.microsoft.com/office/drawing/2014/main" id="{965392A4-2397-3BC9-A177-B5D3B8CCE16F}"/>
                </a:ext>
              </a:extLst>
            </p:cNvPr>
            <p:cNvSpPr/>
            <p:nvPr/>
          </p:nvSpPr>
          <p:spPr>
            <a:xfrm rot="5400000">
              <a:off x="8523410" y="4818035"/>
              <a:ext cx="409980" cy="274804"/>
            </a:xfrm>
            <a:prstGeom prst="triangle">
              <a:avLst/>
            </a:prstGeom>
            <a:solidFill>
              <a:srgbClr val="E5DB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cxnSp>
        <p:nvCxnSpPr>
          <p:cNvPr id="47" name="Lige forbindelse 46">
            <a:extLst>
              <a:ext uri="{FF2B5EF4-FFF2-40B4-BE49-F238E27FC236}">
                <a16:creationId xmlns:a16="http://schemas.microsoft.com/office/drawing/2014/main" id="{71A26A4E-A253-433C-D91B-40A551F6474E}"/>
              </a:ext>
            </a:extLst>
          </p:cNvPr>
          <p:cNvCxnSpPr/>
          <p:nvPr/>
        </p:nvCxnSpPr>
        <p:spPr>
          <a:xfrm>
            <a:off x="619580" y="2579169"/>
            <a:ext cx="4670323" cy="0"/>
          </a:xfrm>
          <a:prstGeom prst="line">
            <a:avLst/>
          </a:prstGeom>
          <a:ln w="28575">
            <a:solidFill>
              <a:srgbClr val="7057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>
            <a:extLst>
              <a:ext uri="{FF2B5EF4-FFF2-40B4-BE49-F238E27FC236}">
                <a16:creationId xmlns:a16="http://schemas.microsoft.com/office/drawing/2014/main" id="{8B368D53-4A5F-C235-67C6-E338D8C615FD}"/>
              </a:ext>
            </a:extLst>
          </p:cNvPr>
          <p:cNvSpPr/>
          <p:nvPr/>
        </p:nvSpPr>
        <p:spPr>
          <a:xfrm>
            <a:off x="581012" y="1853580"/>
            <a:ext cx="5176249" cy="4074651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6E976D7-A902-000A-05E1-16D1D6C07CC6}"/>
              </a:ext>
            </a:extLst>
          </p:cNvPr>
          <p:cNvSpPr/>
          <p:nvPr/>
        </p:nvSpPr>
        <p:spPr>
          <a:xfrm>
            <a:off x="581012" y="1416289"/>
            <a:ext cx="5176249" cy="515142"/>
          </a:xfrm>
          <a:prstGeom prst="rect">
            <a:avLst/>
          </a:prstGeom>
          <a:solidFill>
            <a:srgbClr val="7057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0000"/>
              </a:spcBef>
              <a:buClr>
                <a:srgbClr val="C00000"/>
              </a:buClr>
            </a:pPr>
            <a:endParaRPr lang="en-AU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9951" y="2266955"/>
            <a:ext cx="4510822" cy="371309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16933" indent="0" algn="l" rtl="0">
              <a:lnSpc>
                <a:spcPct val="98181"/>
              </a:lnSpc>
              <a:spcBef>
                <a:spcPts val="667"/>
              </a:spcBef>
              <a:buClr>
                <a:schemeClr val="dk1"/>
              </a:buClr>
              <a:buSzPts val="1100"/>
              <a:buNone/>
            </a:pP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</a:rPr>
              <a:t>• </a:t>
            </a: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Stigma</a:t>
            </a:r>
            <a:endParaRPr sz="200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Clr>
                <a:schemeClr val="dk1"/>
              </a:buClr>
              <a:buSzPts val="1100"/>
              <a:buNone/>
            </a:pP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</a:rPr>
              <a:t>• </a:t>
            </a: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Ikke lav IQ</a:t>
            </a:r>
            <a:endParaRPr sz="200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Clr>
                <a:schemeClr val="dk1"/>
              </a:buClr>
              <a:buSzPts val="1100"/>
              <a:buNone/>
            </a:pP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</a:rPr>
              <a:t>• </a:t>
            </a: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Ikke pga. dårlige forældre</a:t>
            </a:r>
            <a:endParaRPr sz="200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Clr>
                <a:schemeClr val="dk1"/>
              </a:buClr>
              <a:buSzPts val="1100"/>
              <a:buNone/>
            </a:pP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</a:rPr>
              <a:t>• </a:t>
            </a: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Ikke fordi du er doven</a:t>
            </a:r>
            <a:endParaRPr sz="200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Clr>
                <a:schemeClr val="dk1"/>
              </a:buClr>
              <a:buSzPts val="1100"/>
              <a:buNone/>
            </a:pP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</a:rPr>
              <a:t>• </a:t>
            </a: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”Du skal bare…”</a:t>
            </a:r>
            <a:endParaRPr sz="200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Clr>
                <a:schemeClr val="dk1"/>
              </a:buClr>
              <a:buSzPts val="1100"/>
              <a:buNone/>
            </a:pP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</a:rPr>
              <a:t>• </a:t>
            </a: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Har vi ikke alle lidt ADHD?</a:t>
            </a:r>
            <a:endParaRPr sz="200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None/>
            </a:pP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</a:rPr>
              <a:t>• </a:t>
            </a:r>
            <a:r>
              <a:rPr lang="da" sz="2000" dirty="0">
                <a:solidFill>
                  <a:srgbClr val="70578B"/>
                </a:solidFill>
                <a:latin typeface="Calibri"/>
                <a:ea typeface="Calibri"/>
                <a:cs typeface="Calibri"/>
                <a:sym typeface="Calibri"/>
              </a:rPr>
              <a:t>Manglende viden</a:t>
            </a:r>
            <a:endParaRPr sz="2000" dirty="0">
              <a:solidFill>
                <a:srgbClr val="7057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6933" indent="0" algn="l" rtl="0">
              <a:lnSpc>
                <a:spcPct val="98181"/>
              </a:lnSpc>
              <a:spcBef>
                <a:spcPts val="667"/>
              </a:spcBef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0;p19">
            <a:extLst>
              <a:ext uri="{FF2B5EF4-FFF2-40B4-BE49-F238E27FC236}">
                <a16:creationId xmlns:a16="http://schemas.microsoft.com/office/drawing/2014/main" id="{2A042C8F-3274-80F4-48A9-0553E4249D43}"/>
              </a:ext>
            </a:extLst>
          </p:cNvPr>
          <p:cNvSpPr txBox="1">
            <a:spLocks/>
          </p:cNvSpPr>
          <p:nvPr/>
        </p:nvSpPr>
        <p:spPr>
          <a:xfrm>
            <a:off x="568000" y="166169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anchor="t" anchorCtr="0">
            <a:normAutofit fontScale="82500" lnSpcReduction="20000"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5000" b="1" i="0">
                <a:solidFill>
                  <a:srgbClr val="63609A"/>
                </a:solidFill>
                <a:latin typeface="Times New Roman"/>
                <a:ea typeface="Trebuchet MS" charset="0"/>
                <a:cs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algn="l" defTabSz="914400" rtl="0">
              <a:buClr>
                <a:schemeClr val="dk1"/>
              </a:buClr>
              <a:buSzPts val="990"/>
            </a:pPr>
            <a:r>
              <a:rPr lang="da-DK" kern="0" dirty="0">
                <a:solidFill>
                  <a:srgbClr val="644D79"/>
                </a:solidFill>
                <a:latin typeface="+mn-lt"/>
              </a:rPr>
              <a:t>Reaktioner på diagnosen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1ADC66C3-7DCF-7F43-50AB-99D607224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061" y="378943"/>
            <a:ext cx="5659291" cy="5659291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A9B3C016-9F87-5026-7926-6B6893863627}"/>
              </a:ext>
            </a:extLst>
          </p:cNvPr>
          <p:cNvSpPr txBox="1"/>
          <p:nvPr/>
        </p:nvSpPr>
        <p:spPr>
          <a:xfrm>
            <a:off x="6076200" y="540647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200" b="1" dirty="0">
                <a:solidFill>
                  <a:srgbClr val="70578B"/>
                </a:solidFill>
              </a:rPr>
              <a:t>Har du følt dig stigmatiseret?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9D7A2C60-70D7-1D84-75A6-4AD1A4D7515F}"/>
              </a:ext>
            </a:extLst>
          </p:cNvPr>
          <p:cNvSpPr txBox="1"/>
          <p:nvPr/>
        </p:nvSpPr>
        <p:spPr>
          <a:xfrm>
            <a:off x="899951" y="1475444"/>
            <a:ext cx="4277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sz="2000" b="1" dirty="0">
                <a:solidFill>
                  <a:schemeClr val="bg1"/>
                </a:solidFill>
              </a:rPr>
              <a:t>Andres reaktioner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5CBC7-CDCA-3A89-D9CF-2B299C4FD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BE732D-1D26-35DB-C239-5F962E57400B}"/>
              </a:ext>
            </a:extLst>
          </p:cNvPr>
          <p:cNvSpPr/>
          <p:nvPr/>
        </p:nvSpPr>
        <p:spPr>
          <a:xfrm>
            <a:off x="-26171" y="522514"/>
            <a:ext cx="12218171" cy="4730739"/>
          </a:xfrm>
          <a:prstGeom prst="rect">
            <a:avLst/>
          </a:prstGeom>
          <a:solidFill>
            <a:srgbClr val="664F7C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da-DK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da-DK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A2FB715F-EB9C-0149-F8EB-DCA901A1AC51}"/>
              </a:ext>
            </a:extLst>
          </p:cNvPr>
          <p:cNvSpPr txBox="1"/>
          <p:nvPr/>
        </p:nvSpPr>
        <p:spPr>
          <a:xfrm>
            <a:off x="-113504" y="711324"/>
            <a:ext cx="9902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nb-NO" sz="40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Hvordan påvirker diagnosen din identitet?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54E97A6-D0BF-1E49-FF85-D301168CC43E}"/>
              </a:ext>
            </a:extLst>
          </p:cNvPr>
          <p:cNvSpPr/>
          <p:nvPr/>
        </p:nvSpPr>
        <p:spPr>
          <a:xfrm>
            <a:off x="376154" y="1750747"/>
            <a:ext cx="4381476" cy="4343818"/>
          </a:xfrm>
          <a:prstGeom prst="ellipse">
            <a:avLst/>
          </a:prstGeom>
          <a:solidFill>
            <a:srgbClr val="E5DB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9A73553-154D-18F8-4A2C-E25AAE48B712}"/>
              </a:ext>
            </a:extLst>
          </p:cNvPr>
          <p:cNvSpPr txBox="1"/>
          <p:nvPr/>
        </p:nvSpPr>
        <p:spPr>
          <a:xfrm>
            <a:off x="5169760" y="1936283"/>
            <a:ext cx="67150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bg1">
                    <a:lumMod val="85000"/>
                  </a:schemeClr>
                </a:solidFill>
              </a:rPr>
              <a:t>Mere selvkærlig og tilgivende?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bg1">
                    <a:lumMod val="85000"/>
                  </a:schemeClr>
                </a:solidFill>
              </a:rPr>
              <a:t>AHA! – Det giver en forklaring på mine udfordringer i opvæksten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bg1">
                    <a:lumMod val="85000"/>
                  </a:schemeClr>
                </a:solidFill>
              </a:rPr>
              <a:t>At føle sig anderledes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bg1">
                    <a:lumMod val="85000"/>
                  </a:schemeClr>
                </a:solidFill>
              </a:rPr>
              <a:t>At få et nyt syn på sig selv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66A4497B-61BA-6F60-11CD-157273FC95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3925"/>
          <a:stretch/>
        </p:blipFill>
        <p:spPr>
          <a:xfrm>
            <a:off x="818147" y="1597872"/>
            <a:ext cx="3485721" cy="406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2816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4161A-B47B-01AB-E73E-E9D74E62A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E994DC0-9330-5E46-B362-F0F19279352B}"/>
              </a:ext>
            </a:extLst>
          </p:cNvPr>
          <p:cNvSpPr/>
          <p:nvPr/>
        </p:nvSpPr>
        <p:spPr>
          <a:xfrm>
            <a:off x="0" y="2167333"/>
            <a:ext cx="12192000" cy="30948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0DFF29-C3B6-4D65-6F2A-1ED0808ED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84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da-DK" dirty="0"/>
          </a:p>
          <a:p>
            <a:endParaRPr lang="da-DK" dirty="0"/>
          </a:p>
          <a:p>
            <a:pPr marL="0" indent="0" algn="ctr">
              <a:buNone/>
            </a:pPr>
            <a:r>
              <a:rPr lang="da-DK" dirty="0">
                <a:solidFill>
                  <a:srgbClr val="70578B"/>
                </a:solidFill>
              </a:rPr>
              <a:t>De neurologiske implikationer af ADHD rækker langt ud over medicinske termer. Den neurologiske "grundkode" oversættes til psykologiske mønstre, følelsesmæssige reaktioner og sociale interaktioner.</a:t>
            </a:r>
          </a:p>
        </p:txBody>
      </p:sp>
      <p:sp>
        <p:nvSpPr>
          <p:cNvPr id="5" name="Freeform: Shape 84">
            <a:extLst>
              <a:ext uri="{FF2B5EF4-FFF2-40B4-BE49-F238E27FC236}">
                <a16:creationId xmlns:a16="http://schemas.microsoft.com/office/drawing/2014/main" id="{E9C4B69E-AFF8-9EF5-1463-4248CF4F5566}"/>
              </a:ext>
            </a:extLst>
          </p:cNvPr>
          <p:cNvSpPr/>
          <p:nvPr/>
        </p:nvSpPr>
        <p:spPr>
          <a:xfrm>
            <a:off x="4985532" y="521815"/>
            <a:ext cx="2220936" cy="2219951"/>
          </a:xfrm>
          <a:custGeom>
            <a:avLst/>
            <a:gdLst>
              <a:gd name="connsiteX0" fmla="*/ 1430846 w 1428750"/>
              <a:gd name="connsiteY0" fmla="*/ 715423 h 1428750"/>
              <a:gd name="connsiteX1" fmla="*/ 715423 w 1428750"/>
              <a:gd name="connsiteY1" fmla="*/ 1430845 h 1428750"/>
              <a:gd name="connsiteX2" fmla="*/ 0 w 1428750"/>
              <a:gd name="connsiteY2" fmla="*/ 715423 h 1428750"/>
              <a:gd name="connsiteX3" fmla="*/ 715423 w 1428750"/>
              <a:gd name="connsiteY3" fmla="*/ 0 h 1428750"/>
              <a:gd name="connsiteX4" fmla="*/ 1430846 w 1428750"/>
              <a:gd name="connsiteY4" fmla="*/ 715423 h 14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750" h="1428750">
                <a:moveTo>
                  <a:pt x="1430846" y="715423"/>
                </a:moveTo>
                <a:cubicBezTo>
                  <a:pt x="1430846" y="1110540"/>
                  <a:pt x="1110540" y="1430845"/>
                  <a:pt x="715423" y="1430845"/>
                </a:cubicBezTo>
                <a:cubicBezTo>
                  <a:pt x="320306" y="1430845"/>
                  <a:pt x="0" y="1110540"/>
                  <a:pt x="0" y="715423"/>
                </a:cubicBezTo>
                <a:cubicBezTo>
                  <a:pt x="0" y="320306"/>
                  <a:pt x="320306" y="0"/>
                  <a:pt x="715423" y="0"/>
                </a:cubicBezTo>
                <a:cubicBezTo>
                  <a:pt x="1110540" y="0"/>
                  <a:pt x="1430846" y="320306"/>
                  <a:pt x="1430846" y="715423"/>
                </a:cubicBezTo>
                <a:close/>
              </a:path>
            </a:pathLst>
          </a:custGeom>
          <a:solidFill>
            <a:srgbClr val="E5D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CA" sz="6000" b="1" cap="all" baseline="40000">
              <a:solidFill>
                <a:srgbClr val="313C85"/>
              </a:solidFill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Grafik 5" descr="Hjerne med massiv udfyldning">
            <a:extLst>
              <a:ext uri="{FF2B5EF4-FFF2-40B4-BE49-F238E27FC236}">
                <a16:creationId xmlns:a16="http://schemas.microsoft.com/office/drawing/2014/main" id="{602901F8-C0D1-E357-062B-5E52B9D530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8726" y="870144"/>
            <a:ext cx="1748270" cy="1748270"/>
          </a:xfrm>
          <a:prstGeom prst="rect">
            <a:avLst/>
          </a:prstGeom>
        </p:spPr>
      </p:pic>
      <p:sp>
        <p:nvSpPr>
          <p:cNvPr id="7" name="Rectangle 27">
            <a:extLst>
              <a:ext uri="{FF2B5EF4-FFF2-40B4-BE49-F238E27FC236}">
                <a16:creationId xmlns:a16="http://schemas.microsoft.com/office/drawing/2014/main" id="{87052A68-0DF7-87FE-8233-D84F309B59BB}"/>
              </a:ext>
            </a:extLst>
          </p:cNvPr>
          <p:cNvSpPr/>
          <p:nvPr/>
        </p:nvSpPr>
        <p:spPr>
          <a:xfrm>
            <a:off x="0" y="0"/>
            <a:ext cx="5507026" cy="6858000"/>
          </a:xfrm>
          <a:prstGeom prst="rect">
            <a:avLst/>
          </a:prstGeom>
          <a:solidFill>
            <a:srgbClr val="70578B"/>
          </a:solidFill>
          <a:ln w="28575" cap="flat" cmpd="sng" algn="ctr">
            <a:noFill/>
            <a:prstDash val="solid"/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ID" sz="1800" b="0" i="0" u="none" strike="noStrike" kern="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6A1DC8B1-87D5-700E-B668-E07AEBA4B664}"/>
              </a:ext>
            </a:extLst>
          </p:cNvPr>
          <p:cNvSpPr/>
          <p:nvPr/>
        </p:nvSpPr>
        <p:spPr>
          <a:xfrm>
            <a:off x="4227871" y="500212"/>
            <a:ext cx="7964129" cy="56148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52446320-5A94-9D00-83B9-12DE6905C6FC}"/>
              </a:ext>
            </a:extLst>
          </p:cNvPr>
          <p:cNvSpPr txBox="1"/>
          <p:nvPr/>
        </p:nvSpPr>
        <p:spPr>
          <a:xfrm>
            <a:off x="4834487" y="1246287"/>
            <a:ext cx="719185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kumimoji="1" lang="da-DK" sz="1800"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 er det svært for DIG?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Hvad har DU brug for?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findes ikke et quickfix – behov for kontinuerlige justeringer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er ikke en fejl – du har en anderledes hjerne – diversitet også kaldet neurodiversitet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Tillæring af nye strategier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da-DK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Individuelle udfordringer og behov</a:t>
            </a:r>
          </a:p>
        </p:txBody>
      </p: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E14612C1-0211-4AF6-37E3-F53F3619D0F0}"/>
              </a:ext>
            </a:extLst>
          </p:cNvPr>
          <p:cNvCxnSpPr>
            <a:cxnSpLocks/>
          </p:cNvCxnSpPr>
          <p:nvPr/>
        </p:nvCxnSpPr>
        <p:spPr>
          <a:xfrm>
            <a:off x="4242385" y="5660572"/>
            <a:ext cx="6425615" cy="0"/>
          </a:xfrm>
          <a:prstGeom prst="line">
            <a:avLst/>
          </a:prstGeom>
          <a:ln w="38100">
            <a:solidFill>
              <a:srgbClr val="7057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28F811F9-0DBF-13DE-D080-1A9B1DE36DA7}"/>
              </a:ext>
            </a:extLst>
          </p:cNvPr>
          <p:cNvSpPr txBox="1"/>
          <p:nvPr/>
        </p:nvSpPr>
        <p:spPr>
          <a:xfrm>
            <a:off x="521190" y="849024"/>
            <a:ext cx="299246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200" dirty="0">
                <a:solidFill>
                  <a:srgbClr val="E5DBF2"/>
                </a:solidFill>
              </a:rPr>
              <a:t>?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2AF493CB-FFDC-3654-B8D0-16BFB8819E33}"/>
              </a:ext>
            </a:extLst>
          </p:cNvPr>
          <p:cNvSpPr txBox="1"/>
          <p:nvPr/>
        </p:nvSpPr>
        <p:spPr>
          <a:xfrm>
            <a:off x="-13825" y="3988195"/>
            <a:ext cx="42562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" sz="4800" dirty="0">
                <a:solidFill>
                  <a:srgbClr val="E5DBF2"/>
                </a:solidFill>
              </a:rPr>
              <a:t>Hvad så nu...</a:t>
            </a:r>
            <a:endParaRPr lang="da-DK" sz="4800" dirty="0">
              <a:solidFill>
                <a:srgbClr val="E5DB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554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A31BF-C2DF-FE2A-84BC-F5D7F98B6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550A817-926B-F300-C498-4431A97AC793}"/>
              </a:ext>
            </a:extLst>
          </p:cNvPr>
          <p:cNvSpPr txBox="1">
            <a:spLocks/>
          </p:cNvSpPr>
          <p:nvPr/>
        </p:nvSpPr>
        <p:spPr>
          <a:xfrm>
            <a:off x="570855" y="197265"/>
            <a:ext cx="9830445" cy="626601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>
            <a:lvl1pPr>
              <a:defRPr sz="5000" b="1" i="0">
                <a:solidFill>
                  <a:srgbClr val="63609A"/>
                </a:solidFill>
                <a:latin typeface="Times New Roman"/>
                <a:ea typeface="Trebuchet MS" charset="0"/>
                <a:cs typeface="Times New Roman"/>
              </a:defRPr>
            </a:lvl1pPr>
          </a:lstStyle>
          <a:p>
            <a:pPr marL="11516" defTabSz="914400">
              <a:spcBef>
                <a:spcPts val="86"/>
              </a:spcBef>
            </a:pPr>
            <a:r>
              <a:rPr lang="da-DK" sz="4000" kern="0" dirty="0">
                <a:latin typeface="+mn-lt"/>
                <a:cs typeface="Arial"/>
              </a:rPr>
              <a:t>Nøglebudskaber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5F9C7FB-3829-620A-62FD-2ECEC9DFB35D}"/>
              </a:ext>
            </a:extLst>
          </p:cNvPr>
          <p:cNvSpPr/>
          <p:nvPr/>
        </p:nvSpPr>
        <p:spPr>
          <a:xfrm>
            <a:off x="9969023" y="6201420"/>
            <a:ext cx="2138183" cy="563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0961DD96-C2A9-291B-630F-1E5910D8D0CC}"/>
              </a:ext>
            </a:extLst>
          </p:cNvPr>
          <p:cNvGrpSpPr/>
          <p:nvPr/>
        </p:nvGrpSpPr>
        <p:grpSpPr>
          <a:xfrm>
            <a:off x="421147" y="1124546"/>
            <a:ext cx="11608284" cy="1232868"/>
            <a:chOff x="363997" y="1650516"/>
            <a:chExt cx="11608284" cy="1232868"/>
          </a:xfrm>
        </p:grpSpPr>
        <p:sp>
          <p:nvSpPr>
            <p:cNvPr id="2" name="Rektangel 1">
              <a:extLst>
                <a:ext uri="{FF2B5EF4-FFF2-40B4-BE49-F238E27FC236}">
                  <a16:creationId xmlns:a16="http://schemas.microsoft.com/office/drawing/2014/main" id="{9A29CCCC-35BC-BE72-4B52-3EC6298BD176}"/>
                </a:ext>
              </a:extLst>
            </p:cNvPr>
            <p:cNvSpPr/>
            <p:nvPr/>
          </p:nvSpPr>
          <p:spPr>
            <a:xfrm>
              <a:off x="980431" y="1724025"/>
              <a:ext cx="10991850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6" name="Tekstfelt 5">
              <a:extLst>
                <a:ext uri="{FF2B5EF4-FFF2-40B4-BE49-F238E27FC236}">
                  <a16:creationId xmlns:a16="http://schemas.microsoft.com/office/drawing/2014/main" id="{DE345EEC-6DB4-05E1-AD83-B320EF36BDAB}"/>
                </a:ext>
              </a:extLst>
            </p:cNvPr>
            <p:cNvSpPr txBox="1"/>
            <p:nvPr/>
          </p:nvSpPr>
          <p:spPr>
            <a:xfrm>
              <a:off x="1955721" y="1877133"/>
              <a:ext cx="863608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1800" b="1" dirty="0">
                  <a:solidFill>
                    <a:srgbClr val="70578B"/>
                  </a:solidFill>
                  <a:latin typeface="Calibri-Bold"/>
                </a:rPr>
                <a:t>Medicinsk behandling kan ikke stå alene</a:t>
              </a:r>
            </a:p>
            <a:p>
              <a:pPr algn="l"/>
              <a:r>
                <a:rPr lang="da-DK" sz="1800" dirty="0">
                  <a:solidFill>
                    <a:srgbClr val="70578B"/>
                  </a:solidFill>
                  <a:latin typeface="Calibri" panose="020F0502020204030204" pitchFamily="34" charset="0"/>
                </a:rPr>
                <a:t>Det er vigtigt også at få viden om ADHD (psykoedukation) og redskaber til at håndtere hverdagen</a:t>
              </a:r>
              <a:endParaRPr lang="da-DK" sz="2800" dirty="0">
                <a:solidFill>
                  <a:srgbClr val="70578B"/>
                </a:solidFill>
              </a:endParaRP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339C0CFD-B25B-2341-AB9C-DDAE12DF23E7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1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8A547EBD-BEFE-5175-B032-2BB8237B1B85}"/>
              </a:ext>
            </a:extLst>
          </p:cNvPr>
          <p:cNvGrpSpPr/>
          <p:nvPr/>
        </p:nvGrpSpPr>
        <p:grpSpPr>
          <a:xfrm>
            <a:off x="421147" y="2479191"/>
            <a:ext cx="11608284" cy="1232868"/>
            <a:chOff x="363997" y="1650516"/>
            <a:chExt cx="11608284" cy="1232868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70A3E438-988C-48B8-55C0-AC5148BF9BAC}"/>
                </a:ext>
              </a:extLst>
            </p:cNvPr>
            <p:cNvSpPr/>
            <p:nvPr/>
          </p:nvSpPr>
          <p:spPr>
            <a:xfrm>
              <a:off x="980431" y="1724025"/>
              <a:ext cx="10991850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0" name="Tekstfelt 9">
              <a:extLst>
                <a:ext uri="{FF2B5EF4-FFF2-40B4-BE49-F238E27FC236}">
                  <a16:creationId xmlns:a16="http://schemas.microsoft.com/office/drawing/2014/main" id="{5A6BC009-262B-5200-D7D0-4CEAE9F8D090}"/>
                </a:ext>
              </a:extLst>
            </p:cNvPr>
            <p:cNvSpPr txBox="1"/>
            <p:nvPr/>
          </p:nvSpPr>
          <p:spPr>
            <a:xfrm>
              <a:off x="1955721" y="1805285"/>
              <a:ext cx="903555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1800" b="1" dirty="0">
                  <a:solidFill>
                    <a:srgbClr val="70578B"/>
                  </a:solidFill>
                  <a:latin typeface="Calibri-Bold"/>
                </a:rPr>
                <a:t>Udredning</a:t>
              </a:r>
              <a:br>
                <a:rPr lang="da-DK" sz="1800" b="1" i="0" u="none" strike="noStrike" baseline="0" dirty="0">
                  <a:solidFill>
                    <a:srgbClr val="70578B"/>
                  </a:solidFill>
                  <a:latin typeface="Calibri-Bold"/>
                </a:rPr>
              </a:br>
              <a:r>
                <a:rPr lang="da-DK" sz="1800" dirty="0">
                  <a:solidFill>
                    <a:srgbClr val="70578B"/>
                  </a:solidFill>
                  <a:latin typeface="Calibri" panose="020F0502020204030204" pitchFamily="34" charset="0"/>
                </a:rPr>
                <a:t>Udredningen er omfattende, og består af flere trin, for at sikre den rigtige diagnose. Man kan ikke snyde sig til en diagnose</a:t>
              </a:r>
              <a:endParaRPr lang="da-DK" sz="2800" dirty="0">
                <a:solidFill>
                  <a:srgbClr val="70578B"/>
                </a:solidFill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F3B14E5-1751-1267-8C23-D1CCE6A651CF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2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D4D0D62F-51E2-A5C0-AE8D-9024CE833E52}"/>
              </a:ext>
            </a:extLst>
          </p:cNvPr>
          <p:cNvGrpSpPr/>
          <p:nvPr/>
        </p:nvGrpSpPr>
        <p:grpSpPr>
          <a:xfrm>
            <a:off x="421147" y="3833836"/>
            <a:ext cx="11608284" cy="1232868"/>
            <a:chOff x="363997" y="1650516"/>
            <a:chExt cx="11608284" cy="1232868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A1B833CD-C71F-4CFB-43E1-06E127429E9D}"/>
                </a:ext>
              </a:extLst>
            </p:cNvPr>
            <p:cNvSpPr/>
            <p:nvPr/>
          </p:nvSpPr>
          <p:spPr>
            <a:xfrm>
              <a:off x="980431" y="1724025"/>
              <a:ext cx="10991850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Tekstfelt 13">
              <a:extLst>
                <a:ext uri="{FF2B5EF4-FFF2-40B4-BE49-F238E27FC236}">
                  <a16:creationId xmlns:a16="http://schemas.microsoft.com/office/drawing/2014/main" id="{1F229AF7-5F50-5A32-FD2F-3B06D5A77FFF}"/>
                </a:ext>
              </a:extLst>
            </p:cNvPr>
            <p:cNvSpPr txBox="1"/>
            <p:nvPr/>
          </p:nvSpPr>
          <p:spPr>
            <a:xfrm>
              <a:off x="1955721" y="1943784"/>
              <a:ext cx="903555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1800" b="1" dirty="0">
                  <a:solidFill>
                    <a:srgbClr val="70578B"/>
                  </a:solidFill>
                  <a:latin typeface="Calibri-Bold"/>
                </a:rPr>
                <a:t>Reaktioner på diagnosen</a:t>
              </a:r>
              <a:br>
                <a:rPr lang="da-DK" sz="1800" b="1" i="0" u="none" strike="noStrike" baseline="0" dirty="0">
                  <a:solidFill>
                    <a:srgbClr val="70578B"/>
                  </a:solidFill>
                  <a:latin typeface="Calibri-Bold"/>
                </a:rPr>
              </a:br>
              <a:r>
                <a:rPr lang="da-DK" sz="1800" dirty="0">
                  <a:solidFill>
                    <a:srgbClr val="70578B"/>
                  </a:solidFill>
                  <a:latin typeface="Calibri" panose="020F0502020204030204" pitchFamily="34" charset="0"/>
                </a:rPr>
                <a:t>Man er ofte igennem hele følelsesregistret som en reaktion på at have fået stillet diagnosen</a:t>
              </a:r>
              <a:endParaRPr lang="da-DK" sz="2800" dirty="0">
                <a:solidFill>
                  <a:srgbClr val="70578B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4E9A204-6488-E8FB-5193-1F3E9187ABC4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3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62F21BB0-CA78-D52D-DBD0-094550E5841D}"/>
              </a:ext>
            </a:extLst>
          </p:cNvPr>
          <p:cNvGrpSpPr/>
          <p:nvPr/>
        </p:nvGrpSpPr>
        <p:grpSpPr>
          <a:xfrm>
            <a:off x="421147" y="5261990"/>
            <a:ext cx="11608284" cy="1232868"/>
            <a:chOff x="363997" y="1650516"/>
            <a:chExt cx="11608284" cy="1232868"/>
          </a:xfrm>
        </p:grpSpPr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F9C77332-6D22-B64A-678B-3720C9AC8F2F}"/>
                </a:ext>
              </a:extLst>
            </p:cNvPr>
            <p:cNvSpPr/>
            <p:nvPr/>
          </p:nvSpPr>
          <p:spPr>
            <a:xfrm>
              <a:off x="980431" y="1724025"/>
              <a:ext cx="10991850" cy="1085850"/>
            </a:xfrm>
            <a:prstGeom prst="rect">
              <a:avLst/>
            </a:prstGeom>
            <a:solidFill>
              <a:srgbClr val="F5F1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8" name="Tekstfelt 17">
              <a:extLst>
                <a:ext uri="{FF2B5EF4-FFF2-40B4-BE49-F238E27FC236}">
                  <a16:creationId xmlns:a16="http://schemas.microsoft.com/office/drawing/2014/main" id="{BB1D1A47-9434-5D24-21A2-9B775D278FB0}"/>
                </a:ext>
              </a:extLst>
            </p:cNvPr>
            <p:cNvSpPr txBox="1"/>
            <p:nvPr/>
          </p:nvSpPr>
          <p:spPr>
            <a:xfrm>
              <a:off x="1955721" y="1877133"/>
              <a:ext cx="863608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da-DK" sz="1800" b="1" i="0" u="none" strike="noStrike" baseline="0" dirty="0">
                  <a:solidFill>
                    <a:srgbClr val="70578B"/>
                  </a:solidFill>
                  <a:latin typeface="Calibri-Bold"/>
                </a:rPr>
                <a:t>Påvirkning af identitet</a:t>
              </a:r>
              <a:br>
                <a:rPr lang="da-DK" sz="1800" b="1" i="0" u="none" strike="noStrike" baseline="0" dirty="0">
                  <a:solidFill>
                    <a:srgbClr val="70578B"/>
                  </a:solidFill>
                  <a:latin typeface="Calibri-Bold"/>
                </a:rPr>
              </a:br>
              <a:r>
                <a:rPr lang="da-DK" sz="1800" dirty="0">
                  <a:solidFill>
                    <a:srgbClr val="70578B"/>
                  </a:solidFill>
                  <a:latin typeface="Calibri" panose="020F0502020204030204" pitchFamily="34" charset="0"/>
                </a:rPr>
                <a:t>Diagnosen kan medføre at man ser sig selv i et nyt lys</a:t>
              </a:r>
              <a:endParaRPr lang="da-DK" sz="2800" dirty="0">
                <a:solidFill>
                  <a:srgbClr val="70578B"/>
                </a:solidFill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FBB7929-868B-F490-D143-DBE2779D0602}"/>
                </a:ext>
              </a:extLst>
            </p:cNvPr>
            <p:cNvSpPr/>
            <p:nvPr/>
          </p:nvSpPr>
          <p:spPr>
            <a:xfrm>
              <a:off x="363997" y="1650516"/>
              <a:ext cx="1232868" cy="1232868"/>
            </a:xfrm>
            <a:prstGeom prst="ellipse">
              <a:avLst/>
            </a:prstGeom>
            <a:solidFill>
              <a:srgbClr val="70578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4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261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293693-D0F1-88EF-71DA-AEA5FAC92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776" y="495277"/>
            <a:ext cx="10744157" cy="955807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7057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Afslutning</a:t>
            </a:r>
            <a:endParaRPr dirty="0">
              <a:solidFill>
                <a:srgbClr val="70578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914362-A37B-52E4-DA70-646637853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76" y="2039303"/>
            <a:ext cx="10744156" cy="188923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2000" b="1" kern="0" dirty="0">
                <a:solidFill>
                  <a:srgbClr val="70578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Denne præsentation er lavet af Anne Mette Christiansen og Berit Wittenkamp,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2000" dirty="0">
                <a:solidFill>
                  <a:srgbClr val="70578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</a:t>
            </a:r>
            <a:r>
              <a:rPr lang="da-DK" sz="2000" b="1" kern="0" dirty="0">
                <a:solidFill>
                  <a:srgbClr val="70578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sykiatriske sygeplejersker, i samarbejde med Takeda Pharma A/S.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a-DK" sz="2000" b="1" kern="0" dirty="0">
                <a:solidFill>
                  <a:srgbClr val="70578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3861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4D232-C119-7FAD-B29B-FF760E4AF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49A9D2-1BEB-E5DA-88E7-02313D3ECAAB}"/>
              </a:ext>
            </a:extLst>
          </p:cNvPr>
          <p:cNvSpPr/>
          <p:nvPr/>
        </p:nvSpPr>
        <p:spPr>
          <a:xfrm>
            <a:off x="0" y="2793933"/>
            <a:ext cx="12218171" cy="1817280"/>
          </a:xfrm>
          <a:prstGeom prst="rect">
            <a:avLst/>
          </a:prstGeom>
          <a:solidFill>
            <a:srgbClr val="664F7C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6279E8-0703-DCB2-76BC-FFD8EEE93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sv-SE"/>
            </a:defPPr>
            <a:lvl1pPr marL="0" algn="r" defTabSz="415778" rtl="0" eaLnBrk="1" latinLnBrk="0" hangingPunct="1">
              <a:defRPr sz="800" b="1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889" algn="l" defTabSz="415778" rtl="0" eaLnBrk="1" latinLnBrk="0" hangingPunct="1"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778" algn="l" defTabSz="415778" rtl="0" eaLnBrk="1" latinLnBrk="0" hangingPunct="1"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667" algn="l" defTabSz="415778" rtl="0" eaLnBrk="1" latinLnBrk="0" hangingPunct="1"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555" algn="l" defTabSz="415778" rtl="0" eaLnBrk="1" latinLnBrk="0" hangingPunct="1"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444" algn="l" defTabSz="415778" rtl="0" eaLnBrk="1" latinLnBrk="0" hangingPunct="1"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333" algn="l" defTabSz="415778" rtl="0" eaLnBrk="1" latinLnBrk="0" hangingPunct="1"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222" algn="l" defTabSz="415778" rtl="0" eaLnBrk="1" latinLnBrk="0" hangingPunct="1"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111" algn="l" defTabSz="415778" rtl="0" eaLnBrk="1" latinLnBrk="0" hangingPunct="1">
              <a:defRPr sz="8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JP"/>
              <a:t> </a:t>
            </a:r>
            <a:endParaRPr kumimoji="0" lang="en-JP" sz="800" b="1" i="0" u="none" strike="noStrike" kern="1200" cap="none" spc="100" normalizeH="0" baseline="0" noProof="0" dirty="0">
              <a:ln>
                <a:noFill/>
              </a:ln>
              <a:solidFill>
                <a:srgbClr val="3437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F09B92D-D112-41DE-D006-E8ED100FC0E5}"/>
              </a:ext>
            </a:extLst>
          </p:cNvPr>
          <p:cNvSpPr/>
          <p:nvPr/>
        </p:nvSpPr>
        <p:spPr>
          <a:xfrm>
            <a:off x="217487" y="885825"/>
            <a:ext cx="11757025" cy="5343525"/>
          </a:xfrm>
          <a:prstGeom prst="rect">
            <a:avLst/>
          </a:prstGeom>
          <a:solidFill>
            <a:srgbClr val="E5DBF2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0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1000" dirty="0">
                <a:solidFill>
                  <a:schemeClr val="tx1"/>
                </a:solidFill>
              </a:rPr>
              <a:t>Liu, C. I., et al. (2023). Cognitive </a:t>
            </a:r>
            <a:r>
              <a:rPr lang="en-US" sz="1000" dirty="0" err="1">
                <a:solidFill>
                  <a:schemeClr val="tx1"/>
                </a:solidFill>
              </a:rPr>
              <a:t>behavioural</a:t>
            </a:r>
            <a:r>
              <a:rPr lang="en-US" sz="1000" dirty="0">
                <a:solidFill>
                  <a:schemeClr val="tx1"/>
                </a:solidFill>
              </a:rPr>
              <a:t> therapy for adult ADHD: A meta-analysis of randomized controlled trials. Psychology and Psychotherapy: Theory, Research and Practice, 96(3), 543–599.      	</a:t>
            </a:r>
            <a:r>
              <a:rPr lang="en-US" sz="1000" dirty="0">
                <a:solidFill>
                  <a:schemeClr val="tx1"/>
                </a:solidFill>
                <a:hlinkClick r:id="rId2"/>
              </a:rPr>
              <a:t>https://doi.org/10.1111/papt.12455</a:t>
            </a:r>
            <a:endParaRPr lang="en-US" sz="10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da-DK" sz="1000" dirty="0">
                <a:solidFill>
                  <a:schemeClr val="tx1"/>
                </a:solidFill>
              </a:rPr>
              <a:t>Dansk Multipraksis Gruppe. (2023). Udredning af ADHD hos voksne i hospitalsregi. </a:t>
            </a:r>
            <a:br>
              <a:rPr lang="da-DK" sz="1000" dirty="0">
                <a:solidFill>
                  <a:schemeClr val="tx1"/>
                </a:solidFill>
              </a:rPr>
            </a:br>
            <a:r>
              <a:rPr lang="da-DK" sz="1000" dirty="0">
                <a:solidFill>
                  <a:schemeClr val="tx1"/>
                </a:solidFill>
              </a:rPr>
              <a:t>                          Hentet fra </a:t>
            </a:r>
            <a:r>
              <a:rPr lang="da-DK" sz="1000" dirty="0">
                <a:solidFill>
                  <a:schemeClr val="tx1"/>
                </a:solidFill>
                <a:hlinkClick r:id="rId3"/>
              </a:rPr>
              <a:t>https://www.dmpg.dk/dmpgerne/dmpg-adhd/udredning-af-adhd-hos-voksne-i-hospitalsregi/https://www.dmpg.dk/dmpgerne/dmpg-adhd/udredning-af-adhd-hos-voksne-i-hospitalsregi</a:t>
            </a:r>
            <a:endParaRPr lang="da-DK" sz="10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10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800" dirty="0">
              <a:solidFill>
                <a:schemeClr val="tx1"/>
              </a:solidFill>
            </a:endParaRPr>
          </a:p>
          <a:p>
            <a:pPr indent="-514350" defTabSz="9144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ID" sz="800" dirty="0">
              <a:solidFill>
                <a:schemeClr val="tx1"/>
              </a:solidFill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202CF06B-29BB-E891-7DFD-5BE15030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456" y="-65602"/>
            <a:ext cx="10291394" cy="860072"/>
          </a:xfrm>
        </p:spPr>
        <p:txBody>
          <a:bodyPr/>
          <a:lstStyle/>
          <a:p>
            <a:r>
              <a:rPr lang="da-DK" dirty="0">
                <a:solidFill>
                  <a:srgbClr val="644D79"/>
                </a:solidFill>
                <a:latin typeface="+mn-lt"/>
              </a:rPr>
              <a:t>Kildeliste </a:t>
            </a:r>
            <a:endParaRPr lang="da-DK" baseline="30000" dirty="0">
              <a:solidFill>
                <a:srgbClr val="644D7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6926834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83a848-6457-4b26-ab5e-3baa15433f8c" xsi:nil="true"/>
    <lcf76f155ced4ddcb4097134ff3c332f xmlns="a2fe2a73-d781-4896-8717-f1cf32c8fed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E36260AAA2C24086937F73F9E342C3" ma:contentTypeVersion="20" ma:contentTypeDescription="Create a new document." ma:contentTypeScope="" ma:versionID="da36a544d1e809dfbf9f4fdf05f10c89">
  <xsd:schema xmlns:xsd="http://www.w3.org/2001/XMLSchema" xmlns:xs="http://www.w3.org/2001/XMLSchema" xmlns:p="http://schemas.microsoft.com/office/2006/metadata/properties" xmlns:ns2="a2fe2a73-d781-4896-8717-f1cf32c8fed0" xmlns:ns3="c883a848-6457-4b26-ab5e-3baa15433f8c" targetNamespace="http://schemas.microsoft.com/office/2006/metadata/properties" ma:root="true" ma:fieldsID="bf2987d01a57e108a2c1b361f9925080" ns2:_="" ns3:_="">
    <xsd:import namespace="a2fe2a73-d781-4896-8717-f1cf32c8fed0"/>
    <xsd:import namespace="c883a848-6457-4b26-ab5e-3baa15433f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fe2a73-d781-4896-8717-f1cf32c8fe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1749a35e-9b4c-41a3-9e24-d57cd2885f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3a848-6457-4b26-ab5e-3baa15433f8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000a524-8925-479a-9c58-1e04c1e93af1}" ma:internalName="TaxCatchAll" ma:showField="CatchAllData" ma:web="c883a848-6457-4b26-ab5e-3baa15433f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561F71-4496-4525-B6DA-2D87826D45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F58AB0-F858-49BE-BA6F-9F39007BF087}">
  <ds:schemaRefs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c883a848-6457-4b26-ab5e-3baa15433f8c"/>
    <ds:schemaRef ds:uri="a2fe2a73-d781-4896-8717-f1cf32c8fed0"/>
  </ds:schemaRefs>
</ds:datastoreItem>
</file>

<file path=customXml/itemProps3.xml><?xml version="1.0" encoding="utf-8"?>
<ds:datastoreItem xmlns:ds="http://schemas.openxmlformats.org/officeDocument/2006/customXml" ds:itemID="{138A4F92-1218-42B2-BBB7-CF565FDAC5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fe2a73-d781-4896-8717-f1cf32c8fed0"/>
    <ds:schemaRef ds:uri="c883a848-6457-4b26-ab5e-3baa15433f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98919</TotalTime>
  <Words>1037</Words>
  <Application>Microsoft Macintosh PowerPoint</Application>
  <PresentationFormat>Widescreen</PresentationFormat>
  <Paragraphs>145</Paragraphs>
  <Slides>16</Slides>
  <Notes>12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5" baseType="lpstr">
      <vt:lpstr>Aptos</vt:lpstr>
      <vt:lpstr>Arial</vt:lpstr>
      <vt:lpstr>Calibri</vt:lpstr>
      <vt:lpstr>Calibri-Bold</vt:lpstr>
      <vt:lpstr>Segoe UI</vt:lpstr>
      <vt:lpstr>Times New Roman</vt:lpstr>
      <vt:lpstr>Trebuchet MS</vt:lpstr>
      <vt:lpstr>Office Theme</vt:lpstr>
      <vt:lpstr>think-cell Slide</vt:lpstr>
      <vt:lpstr>PowerPoint-præsentation</vt:lpstr>
      <vt:lpstr>PowerPoint-præsentation</vt:lpstr>
      <vt:lpstr>PowerPoint-præsentation</vt:lpstr>
      <vt:lpstr>Agenda for sessionen </vt:lpstr>
      <vt:lpstr>Præsentation</vt:lpstr>
      <vt:lpstr>Rammerne for Psykoedukation</vt:lpstr>
      <vt:lpstr>PowerPoint-præsentation</vt:lpstr>
      <vt:lpstr>Den gode udredning</vt:lpstr>
      <vt:lpstr>PowerPoint-præsentation</vt:lpstr>
      <vt:lpstr>Reaktioner på diagnosen</vt:lpstr>
      <vt:lpstr>PowerPoint-præsentation</vt:lpstr>
      <vt:lpstr>PowerPoint-præsentation</vt:lpstr>
      <vt:lpstr>PowerPoint-præsentation</vt:lpstr>
      <vt:lpstr>PowerPoint-præsentation</vt:lpstr>
      <vt:lpstr>Afslutning</vt:lpstr>
      <vt:lpstr>Kildeliste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Bruger</dc:creator>
  <cp:lastModifiedBy>axc6031</cp:lastModifiedBy>
  <cp:revision>1629</cp:revision>
  <cp:lastPrinted>2025-01-21T09:05:27Z</cp:lastPrinted>
  <dcterms:created xsi:type="dcterms:W3CDTF">2017-03-01T15:26:00Z</dcterms:created>
  <dcterms:modified xsi:type="dcterms:W3CDTF">2025-09-08T08:53:55Z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2017-03-01T00:00:00Z</vt:filetime>
  </property>
  <property fmtid="{D5CDD505-2E9C-101B-9397-08002B2CF9AE}" pid="3" name="LastSaved">
    <vt:filetime>2017-03-01T00:00:00Z</vt:filetime>
  </property>
  <property fmtid="{D5CDD505-2E9C-101B-9397-08002B2CF9AE}" pid="4" name="ContentTypeId">
    <vt:lpwstr>0x01010093E36260AAA2C24086937F73F9E342C3</vt:lpwstr>
  </property>
  <property fmtid="{D5CDD505-2E9C-101B-9397-08002B2CF9AE}" pid="5" name="MediaServiceImageTags">
    <vt:lpwstr/>
  </property>
</Properties>
</file>