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39"/>
  </p:notesMasterIdLst>
  <p:sldIdLst>
    <p:sldId id="2146846697" r:id="rId5"/>
    <p:sldId id="2146846698" r:id="rId6"/>
    <p:sldId id="2146846694" r:id="rId7"/>
    <p:sldId id="2146846625" r:id="rId8"/>
    <p:sldId id="2146846687" r:id="rId9"/>
    <p:sldId id="2146846641" r:id="rId10"/>
    <p:sldId id="585" r:id="rId11"/>
    <p:sldId id="2146846649" r:id="rId12"/>
    <p:sldId id="2146846644" r:id="rId13"/>
    <p:sldId id="2146846645" r:id="rId14"/>
    <p:sldId id="2146846650" r:id="rId15"/>
    <p:sldId id="2146846699" r:id="rId16"/>
    <p:sldId id="2146846666" r:id="rId17"/>
    <p:sldId id="2146846667" r:id="rId18"/>
    <p:sldId id="2146846668" r:id="rId19"/>
    <p:sldId id="2146846669" r:id="rId20"/>
    <p:sldId id="2146846675" r:id="rId21"/>
    <p:sldId id="2146846671" r:id="rId22"/>
    <p:sldId id="2146846676" r:id="rId23"/>
    <p:sldId id="2146846677" r:id="rId24"/>
    <p:sldId id="2146846674" r:id="rId25"/>
    <p:sldId id="2146846678" r:id="rId26"/>
    <p:sldId id="2146846688" r:id="rId27"/>
    <p:sldId id="2146846679" r:id="rId28"/>
    <p:sldId id="2146846684" r:id="rId29"/>
    <p:sldId id="2146846681" r:id="rId30"/>
    <p:sldId id="2146846689" r:id="rId31"/>
    <p:sldId id="2146846693" r:id="rId32"/>
    <p:sldId id="2146846692" r:id="rId33"/>
    <p:sldId id="2146846664" r:id="rId34"/>
    <p:sldId id="2146846665" r:id="rId35"/>
    <p:sldId id="2146846690" r:id="rId36"/>
    <p:sldId id="2146846683" r:id="rId37"/>
    <p:sldId id="2146846696" r:id="rId38"/>
  </p:sldIdLst>
  <p:sldSz cx="12192000" cy="6858000"/>
  <p:notesSz cx="9309100" cy="7023100"/>
  <p:custDataLst>
    <p:tags r:id="rId40"/>
  </p:custDataLst>
  <p:defaultTextStyle>
    <a:defPPr>
      <a:defRPr lang="sv-SE"/>
    </a:defPPr>
    <a:lvl1pPr marL="0" algn="l" defTabSz="415778" rtl="0" eaLnBrk="1" latinLnBrk="0" hangingPunct="1">
      <a:defRPr sz="818" kern="1200">
        <a:solidFill>
          <a:schemeClr val="tx1"/>
        </a:solidFill>
        <a:latin typeface="+mn-lt"/>
        <a:ea typeface="+mn-ea"/>
        <a:cs typeface="+mn-cs"/>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16C6589D-B79F-42D3-9D35-5388DA349551}">
          <p14:sldIdLst>
            <p14:sldId id="2146846697"/>
            <p14:sldId id="2146846698"/>
            <p14:sldId id="2146846694"/>
            <p14:sldId id="2146846625"/>
            <p14:sldId id="2146846687"/>
            <p14:sldId id="2146846641"/>
            <p14:sldId id="585"/>
            <p14:sldId id="2146846649"/>
            <p14:sldId id="2146846644"/>
            <p14:sldId id="2146846645"/>
            <p14:sldId id="2146846650"/>
            <p14:sldId id="2146846699"/>
            <p14:sldId id="2146846666"/>
            <p14:sldId id="2146846667"/>
            <p14:sldId id="2146846668"/>
            <p14:sldId id="2146846669"/>
            <p14:sldId id="2146846675"/>
            <p14:sldId id="2146846671"/>
            <p14:sldId id="2146846676"/>
            <p14:sldId id="2146846677"/>
            <p14:sldId id="2146846674"/>
            <p14:sldId id="2146846678"/>
            <p14:sldId id="2146846688"/>
            <p14:sldId id="2146846679"/>
            <p14:sldId id="2146846684"/>
            <p14:sldId id="2146846681"/>
            <p14:sldId id="2146846689"/>
            <p14:sldId id="2146846693"/>
            <p14:sldId id="2146846692"/>
            <p14:sldId id="2146846664"/>
            <p14:sldId id="2146846665"/>
            <p14:sldId id="2146846690"/>
            <p14:sldId id="2146846683"/>
            <p14:sldId id="2146846696"/>
          </p14:sldIdLst>
        </p14:section>
        <p14:section name="Standardsektion" id="{3BBBAF65-DA52-4F57-A1A3-FEAEB4A13CC1}">
          <p14:sldIdLst/>
        </p14:section>
      </p14:sectionLst>
    </p:ext>
    <p:ext uri="{EFAFB233-063F-42B5-8137-9DF3F51BA10A}">
      <p15:sldGuideLst xmlns:p15="http://schemas.microsoft.com/office/powerpoint/2012/main">
        <p15:guide id="1" orient="horz" pos="1310" userDrawn="1">
          <p15:clr>
            <a:srgbClr val="A4A3A4"/>
          </p15:clr>
        </p15:guide>
        <p15:guide id="2" pos="130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FCABD2A-D5ED-E548-B246-F3D506B6853B}" name="Lindahl, Jesper" initials="JL" userId="S::Jesper.Lindahl@takeda.com::e4ef0151-2101-4262-9fbd-8d573a5b5d87" providerId="AD"/>
  <p188:author id="{3B8E117D-26C8-59B2-40DB-A224380E5203}" name="Jakobsen, Emil" initials="JE" userId="S::emil.jakobsen@takeda.com::2e5b58aa-c47a-4da2-9270-66556e74bd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lefbeck, Mattias" initials="KM" lastIdx="5" clrIdx="0"/>
  <p:cmAuthor id="2" name="Bruno-Johansen, Charlotte" initials="BC" lastIdx="10" clrIdx="1">
    <p:extLst>
      <p:ext uri="{19B8F6BF-5375-455C-9EA6-DF929625EA0E}">
        <p15:presenceInfo xmlns:p15="http://schemas.microsoft.com/office/powerpoint/2012/main" userId="S::cjohansen@shire.com::23937232-577f-47e6-a1b0-57db0e03f57e" providerId="AD"/>
      </p:ext>
    </p:extLst>
  </p:cmAuthor>
  <p:cmAuthor id="3" name="Charlotte" initials="C" lastIdx="4" clrIdx="2">
    <p:extLst>
      <p:ext uri="{19B8F6BF-5375-455C-9EA6-DF929625EA0E}">
        <p15:presenceInfo xmlns:p15="http://schemas.microsoft.com/office/powerpoint/2012/main" userId="Charlott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4BF"/>
    <a:srgbClr val="E5DBF2"/>
    <a:srgbClr val="E4D9EA"/>
    <a:srgbClr val="70578B"/>
    <a:srgbClr val="F5F1FA"/>
    <a:srgbClr val="CAC1D4"/>
    <a:srgbClr val="B4BCE0"/>
    <a:srgbClr val="CBA5D0"/>
    <a:srgbClr val="BC89BF"/>
    <a:srgbClr val="80117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D20EB4-639E-4E01-A93A-3578C2650B37}" v="13" dt="2025-08-08T13:26:25.86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llanmörkt format 3 - Dekorfär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Mörkt forma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Mörkt format 2 - Dekorfärg 3/Dekorfär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178" autoAdjust="0"/>
    <p:restoredTop sz="87673" autoAdjust="0"/>
  </p:normalViewPr>
  <p:slideViewPr>
    <p:cSldViewPr snapToGrid="0">
      <p:cViewPr varScale="1">
        <p:scale>
          <a:sx n="97" d="100"/>
          <a:sy n="97" d="100"/>
        </p:scale>
        <p:origin x="496" y="200"/>
      </p:cViewPr>
      <p:guideLst>
        <p:guide orient="horz" pos="1310"/>
        <p:guide pos="1309"/>
      </p:guideLst>
    </p:cSldViewPr>
  </p:slideViewPr>
  <p:outlineViewPr>
    <p:cViewPr>
      <p:scale>
        <a:sx n="33" d="100"/>
        <a:sy n="33" d="100"/>
      </p:scale>
      <p:origin x="0" y="-2216"/>
    </p:cViewPr>
  </p:outlineViewPr>
  <p:notesTextViewPr>
    <p:cViewPr>
      <p:scale>
        <a:sx n="100" d="100"/>
        <a:sy n="100" d="100"/>
      </p:scale>
      <p:origin x="0" y="0"/>
    </p:cViewPr>
  </p:notesTextViewPr>
  <p:sorterViewPr>
    <p:cViewPr>
      <p:scale>
        <a:sx n="200" d="100"/>
        <a:sy n="200" d="100"/>
      </p:scale>
      <p:origin x="0" y="-198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hl, Jesper" userId="e4ef0151-2101-4262-9fbd-8d573a5b5d87" providerId="ADAL" clId="{FED20EB4-639E-4E01-A93A-3578C2650B37}"/>
    <pc:docChg chg="undo custSel modSld">
      <pc:chgData name="Lindahl, Jesper" userId="e4ef0151-2101-4262-9fbd-8d573a5b5d87" providerId="ADAL" clId="{FED20EB4-639E-4E01-A93A-3578C2650B37}" dt="2025-08-08T13:31:06.401" v="494" actId="6549"/>
      <pc:docMkLst>
        <pc:docMk/>
      </pc:docMkLst>
      <pc:sldChg chg="modSp mod">
        <pc:chgData name="Lindahl, Jesper" userId="e4ef0151-2101-4262-9fbd-8d573a5b5d87" providerId="ADAL" clId="{FED20EB4-639E-4E01-A93A-3578C2650B37}" dt="2025-08-08T13:00:18.377" v="72" actId="20577"/>
        <pc:sldMkLst>
          <pc:docMk/>
          <pc:sldMk cId="822449461" sldId="2146846625"/>
        </pc:sldMkLst>
        <pc:spChg chg="mod">
          <ac:chgData name="Lindahl, Jesper" userId="e4ef0151-2101-4262-9fbd-8d573a5b5d87" providerId="ADAL" clId="{FED20EB4-639E-4E01-A93A-3578C2650B37}" dt="2025-08-08T13:00:18.377" v="72" actId="20577"/>
          <ac:spMkLst>
            <pc:docMk/>
            <pc:sldMk cId="822449461" sldId="2146846625"/>
            <ac:spMk id="12" creationId="{E1CF067D-F46C-CFAB-8885-DA4327A21DB3}"/>
          </ac:spMkLst>
        </pc:spChg>
      </pc:sldChg>
      <pc:sldChg chg="modSp mod">
        <pc:chgData name="Lindahl, Jesper" userId="e4ef0151-2101-4262-9fbd-8d573a5b5d87" providerId="ADAL" clId="{FED20EB4-639E-4E01-A93A-3578C2650B37}" dt="2025-08-08T13:22:47.961" v="318" actId="6549"/>
        <pc:sldMkLst>
          <pc:docMk/>
          <pc:sldMk cId="4188239347" sldId="2146846641"/>
        </pc:sldMkLst>
        <pc:spChg chg="mod">
          <ac:chgData name="Lindahl, Jesper" userId="e4ef0151-2101-4262-9fbd-8d573a5b5d87" providerId="ADAL" clId="{FED20EB4-639E-4E01-A93A-3578C2650B37}" dt="2025-08-08T13:09:31.630" v="222" actId="255"/>
          <ac:spMkLst>
            <pc:docMk/>
            <pc:sldMk cId="4188239347" sldId="2146846641"/>
            <ac:spMk id="2" creationId="{D54F18F6-973A-F5D3-C53E-FE3B39AB5172}"/>
          </ac:spMkLst>
        </pc:spChg>
        <pc:spChg chg="mod">
          <ac:chgData name="Lindahl, Jesper" userId="e4ef0151-2101-4262-9fbd-8d573a5b5d87" providerId="ADAL" clId="{FED20EB4-639E-4E01-A93A-3578C2650B37}" dt="2025-08-08T13:22:47.961" v="318" actId="6549"/>
          <ac:spMkLst>
            <pc:docMk/>
            <pc:sldMk cId="4188239347" sldId="2146846641"/>
            <ac:spMk id="4" creationId="{BB94F0F3-F756-7404-8687-ECD924051816}"/>
          </ac:spMkLst>
        </pc:spChg>
        <pc:spChg chg="mod">
          <ac:chgData name="Lindahl, Jesper" userId="e4ef0151-2101-4262-9fbd-8d573a5b5d87" providerId="ADAL" clId="{FED20EB4-639E-4E01-A93A-3578C2650B37}" dt="2025-08-08T13:09:06.944" v="219" actId="1076"/>
          <ac:spMkLst>
            <pc:docMk/>
            <pc:sldMk cId="4188239347" sldId="2146846641"/>
            <ac:spMk id="7" creationId="{1101EAE9-6FD8-B94E-16F1-D39A35E0CCF1}"/>
          </ac:spMkLst>
        </pc:spChg>
        <pc:spChg chg="mod">
          <ac:chgData name="Lindahl, Jesper" userId="e4ef0151-2101-4262-9fbd-8d573a5b5d87" providerId="ADAL" clId="{FED20EB4-639E-4E01-A93A-3578C2650B37}" dt="2025-08-08T13:21:18.990" v="306" actId="20577"/>
          <ac:spMkLst>
            <pc:docMk/>
            <pc:sldMk cId="4188239347" sldId="2146846641"/>
            <ac:spMk id="12" creationId="{0DBD46A6-FB18-E318-4AE3-375EE055B276}"/>
          </ac:spMkLst>
        </pc:spChg>
        <pc:picChg chg="mod">
          <ac:chgData name="Lindahl, Jesper" userId="e4ef0151-2101-4262-9fbd-8d573a5b5d87" providerId="ADAL" clId="{FED20EB4-639E-4E01-A93A-3578C2650B37}" dt="2025-08-08T13:08:53.091" v="217" actId="1076"/>
          <ac:picMkLst>
            <pc:docMk/>
            <pc:sldMk cId="4188239347" sldId="2146846641"/>
            <ac:picMk id="13" creationId="{4CBED7F3-0451-E7A5-F58E-BA847246C90A}"/>
          </ac:picMkLst>
        </pc:picChg>
      </pc:sldChg>
      <pc:sldChg chg="modSp mod">
        <pc:chgData name="Lindahl, Jesper" userId="e4ef0151-2101-4262-9fbd-8d573a5b5d87" providerId="ADAL" clId="{FED20EB4-639E-4E01-A93A-3578C2650B37}" dt="2025-08-08T13:23:38.469" v="334" actId="20577"/>
        <pc:sldMkLst>
          <pc:docMk/>
          <pc:sldMk cId="2675510534" sldId="2146846644"/>
        </pc:sldMkLst>
        <pc:graphicFrameChg chg="modGraphic">
          <ac:chgData name="Lindahl, Jesper" userId="e4ef0151-2101-4262-9fbd-8d573a5b5d87" providerId="ADAL" clId="{FED20EB4-639E-4E01-A93A-3578C2650B37}" dt="2025-08-08T13:23:38.469" v="334" actId="20577"/>
          <ac:graphicFrameMkLst>
            <pc:docMk/>
            <pc:sldMk cId="2675510534" sldId="2146846644"/>
            <ac:graphicFrameMk id="2" creationId="{0BBD52A8-05DA-C626-DCB0-3CE2B163E152}"/>
          </ac:graphicFrameMkLst>
        </pc:graphicFrameChg>
      </pc:sldChg>
      <pc:sldChg chg="modSp mod">
        <pc:chgData name="Lindahl, Jesper" userId="e4ef0151-2101-4262-9fbd-8d573a5b5d87" providerId="ADAL" clId="{FED20EB4-639E-4E01-A93A-3578C2650B37}" dt="2025-08-08T13:25:30.122" v="382" actId="6549"/>
        <pc:sldMkLst>
          <pc:docMk/>
          <pc:sldMk cId="2013289710" sldId="2146846650"/>
        </pc:sldMkLst>
        <pc:spChg chg="mod">
          <ac:chgData name="Lindahl, Jesper" userId="e4ef0151-2101-4262-9fbd-8d573a5b5d87" providerId="ADAL" clId="{FED20EB4-639E-4E01-A93A-3578C2650B37}" dt="2025-08-08T13:25:30.122" v="382" actId="6549"/>
          <ac:spMkLst>
            <pc:docMk/>
            <pc:sldMk cId="2013289710" sldId="2146846650"/>
            <ac:spMk id="3" creationId="{A1AF2BD0-590A-67D1-11AC-DE45BBDDE81C}"/>
          </ac:spMkLst>
        </pc:spChg>
        <pc:spChg chg="mod">
          <ac:chgData name="Lindahl, Jesper" userId="e4ef0151-2101-4262-9fbd-8d573a5b5d87" providerId="ADAL" clId="{FED20EB4-639E-4E01-A93A-3578C2650B37}" dt="2025-08-08T13:23:54.812" v="337" actId="20577"/>
          <ac:spMkLst>
            <pc:docMk/>
            <pc:sldMk cId="2013289710" sldId="2146846650"/>
            <ac:spMk id="10" creationId="{F1C78831-576A-7A54-7015-9E36BB9A699A}"/>
          </ac:spMkLst>
        </pc:spChg>
      </pc:sldChg>
      <pc:sldChg chg="modSp mod">
        <pc:chgData name="Lindahl, Jesper" userId="e4ef0151-2101-4262-9fbd-8d573a5b5d87" providerId="ADAL" clId="{FED20EB4-639E-4E01-A93A-3578C2650B37}" dt="2025-08-08T13:30:45.497" v="477" actId="20577"/>
        <pc:sldMkLst>
          <pc:docMk/>
          <pc:sldMk cId="4101329960" sldId="2146846665"/>
        </pc:sldMkLst>
        <pc:spChg chg="mod">
          <ac:chgData name="Lindahl, Jesper" userId="e4ef0151-2101-4262-9fbd-8d573a5b5d87" providerId="ADAL" clId="{FED20EB4-639E-4E01-A93A-3578C2650B37}" dt="2025-08-08T13:30:45.497" v="477" actId="20577"/>
          <ac:spMkLst>
            <pc:docMk/>
            <pc:sldMk cId="4101329960" sldId="2146846665"/>
            <ac:spMk id="41" creationId="{A116A16B-F022-6A45-1B69-5A334B0DF905}"/>
          </ac:spMkLst>
        </pc:spChg>
      </pc:sldChg>
      <pc:sldChg chg="modSp mod">
        <pc:chgData name="Lindahl, Jesper" userId="e4ef0151-2101-4262-9fbd-8d573a5b5d87" providerId="ADAL" clId="{FED20EB4-639E-4E01-A93A-3578C2650B37}" dt="2025-08-08T13:27:55.723" v="414" actId="20577"/>
        <pc:sldMkLst>
          <pc:docMk/>
          <pc:sldMk cId="1384570767" sldId="2146846666"/>
        </pc:sldMkLst>
        <pc:spChg chg="mod">
          <ac:chgData name="Lindahl, Jesper" userId="e4ef0151-2101-4262-9fbd-8d573a5b5d87" providerId="ADAL" clId="{FED20EB4-639E-4E01-A93A-3578C2650B37}" dt="2025-08-08T13:27:55.723" v="414" actId="20577"/>
          <ac:spMkLst>
            <pc:docMk/>
            <pc:sldMk cId="1384570767" sldId="2146846666"/>
            <ac:spMk id="3" creationId="{798E7FD5-B5BE-5828-BB74-0811B9EF2EA0}"/>
          </ac:spMkLst>
        </pc:spChg>
      </pc:sldChg>
      <pc:sldChg chg="modSp mod">
        <pc:chgData name="Lindahl, Jesper" userId="e4ef0151-2101-4262-9fbd-8d573a5b5d87" providerId="ADAL" clId="{FED20EB4-639E-4E01-A93A-3578C2650B37}" dt="2025-08-08T13:29:06.071" v="428" actId="20577"/>
        <pc:sldMkLst>
          <pc:docMk/>
          <pc:sldMk cId="653987644" sldId="2146846679"/>
        </pc:sldMkLst>
        <pc:spChg chg="mod">
          <ac:chgData name="Lindahl, Jesper" userId="e4ef0151-2101-4262-9fbd-8d573a5b5d87" providerId="ADAL" clId="{FED20EB4-639E-4E01-A93A-3578C2650B37}" dt="2025-08-08T13:29:06.071" v="428" actId="20577"/>
          <ac:spMkLst>
            <pc:docMk/>
            <pc:sldMk cId="653987644" sldId="2146846679"/>
            <ac:spMk id="3" creationId="{ACFE43BE-D06A-409E-A376-99A12E33BFF1}"/>
          </ac:spMkLst>
        </pc:spChg>
      </pc:sldChg>
      <pc:sldChg chg="modSp mod">
        <pc:chgData name="Lindahl, Jesper" userId="e4ef0151-2101-4262-9fbd-8d573a5b5d87" providerId="ADAL" clId="{FED20EB4-639E-4E01-A93A-3578C2650B37}" dt="2025-08-08T13:28:47.090" v="427" actId="20577"/>
        <pc:sldMkLst>
          <pc:docMk/>
          <pc:sldMk cId="3113876694" sldId="2146846688"/>
        </pc:sldMkLst>
        <pc:spChg chg="mod">
          <ac:chgData name="Lindahl, Jesper" userId="e4ef0151-2101-4262-9fbd-8d573a5b5d87" providerId="ADAL" clId="{FED20EB4-639E-4E01-A93A-3578C2650B37}" dt="2025-08-08T13:28:47.090" v="427" actId="20577"/>
          <ac:spMkLst>
            <pc:docMk/>
            <pc:sldMk cId="3113876694" sldId="2146846688"/>
            <ac:spMk id="17" creationId="{BDF7822E-6B5F-BDE3-AE7F-0F9F767FAA04}"/>
          </ac:spMkLst>
        </pc:spChg>
      </pc:sldChg>
      <pc:sldChg chg="modSp mod">
        <pc:chgData name="Lindahl, Jesper" userId="e4ef0151-2101-4262-9fbd-8d573a5b5d87" providerId="ADAL" clId="{FED20EB4-639E-4E01-A93A-3578C2650B37}" dt="2025-08-08T13:30:19.431" v="472" actId="20577"/>
        <pc:sldMkLst>
          <pc:docMk/>
          <pc:sldMk cId="1406261518" sldId="2146846693"/>
        </pc:sldMkLst>
        <pc:spChg chg="mod">
          <ac:chgData name="Lindahl, Jesper" userId="e4ef0151-2101-4262-9fbd-8d573a5b5d87" providerId="ADAL" clId="{FED20EB4-639E-4E01-A93A-3578C2650B37}" dt="2025-08-08T13:29:49.655" v="463" actId="6549"/>
          <ac:spMkLst>
            <pc:docMk/>
            <pc:sldMk cId="1406261518" sldId="2146846693"/>
            <ac:spMk id="10" creationId="{5A6BC009-262B-5200-D7D0-4CEAE9F8D090}"/>
          </ac:spMkLst>
        </pc:spChg>
        <pc:spChg chg="mod">
          <ac:chgData name="Lindahl, Jesper" userId="e4ef0151-2101-4262-9fbd-8d573a5b5d87" providerId="ADAL" clId="{FED20EB4-639E-4E01-A93A-3578C2650B37}" dt="2025-08-08T13:30:19.431" v="472" actId="20577"/>
          <ac:spMkLst>
            <pc:docMk/>
            <pc:sldMk cId="1406261518" sldId="2146846693"/>
            <ac:spMk id="18" creationId="{BB1D1A47-9434-5D24-21A2-9B775D278FB0}"/>
          </ac:spMkLst>
        </pc:spChg>
      </pc:sldChg>
      <pc:sldChg chg="modSp mod">
        <pc:chgData name="Lindahl, Jesper" userId="e4ef0151-2101-4262-9fbd-8d573a5b5d87" providerId="ADAL" clId="{FED20EB4-639E-4E01-A93A-3578C2650B37}" dt="2025-08-08T12:59:47.309" v="69" actId="20577"/>
        <pc:sldMkLst>
          <pc:docMk/>
          <pc:sldMk cId="2248331786" sldId="2146846694"/>
        </pc:sldMkLst>
        <pc:spChg chg="mod">
          <ac:chgData name="Lindahl, Jesper" userId="e4ef0151-2101-4262-9fbd-8d573a5b5d87" providerId="ADAL" clId="{FED20EB4-639E-4E01-A93A-3578C2650B37}" dt="2025-08-08T12:59:47.309" v="69" actId="20577"/>
          <ac:spMkLst>
            <pc:docMk/>
            <pc:sldMk cId="2248331786" sldId="2146846694"/>
            <ac:spMk id="12" creationId="{22D7EED6-3EAF-6CD7-4C26-64C0509198D1}"/>
          </ac:spMkLst>
        </pc:spChg>
      </pc:sldChg>
      <pc:sldChg chg="modSp mod">
        <pc:chgData name="Lindahl, Jesper" userId="e4ef0151-2101-4262-9fbd-8d573a5b5d87" providerId="ADAL" clId="{FED20EB4-639E-4E01-A93A-3578C2650B37}" dt="2025-08-08T13:31:06.401" v="494" actId="6549"/>
        <pc:sldMkLst>
          <pc:docMk/>
          <pc:sldMk cId="2183861897" sldId="2146846696"/>
        </pc:sldMkLst>
        <pc:spChg chg="mod">
          <ac:chgData name="Lindahl, Jesper" userId="e4ef0151-2101-4262-9fbd-8d573a5b5d87" providerId="ADAL" clId="{FED20EB4-639E-4E01-A93A-3578C2650B37}" dt="2025-08-08T13:31:06.401" v="494" actId="6549"/>
          <ac:spMkLst>
            <pc:docMk/>
            <pc:sldMk cId="2183861897" sldId="2146846696"/>
            <ac:spMk id="5" creationId="{A3914362-A37B-52E4-DA70-646637853A71}"/>
          </ac:spMkLst>
        </pc:spChg>
      </pc:sldChg>
      <pc:sldChg chg="modSp mod">
        <pc:chgData name="Lindahl, Jesper" userId="e4ef0151-2101-4262-9fbd-8d573a5b5d87" providerId="ADAL" clId="{FED20EB4-639E-4E01-A93A-3578C2650B37}" dt="2025-08-08T13:26:34.610" v="388" actId="20577"/>
        <pc:sldMkLst>
          <pc:docMk/>
          <pc:sldMk cId="1592741869" sldId="2146846699"/>
        </pc:sldMkLst>
        <pc:spChg chg="mod">
          <ac:chgData name="Lindahl, Jesper" userId="e4ef0151-2101-4262-9fbd-8d573a5b5d87" providerId="ADAL" clId="{FED20EB4-639E-4E01-A93A-3578C2650B37}" dt="2025-08-08T13:26:34.610" v="388" actId="20577"/>
          <ac:spMkLst>
            <pc:docMk/>
            <pc:sldMk cId="1592741869" sldId="2146846699"/>
            <ac:spMk id="7" creationId="{4F5BCDAF-4CB3-C95B-B352-96B8DC0713E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E948DF-06ED-42CC-B989-0B6FF4DD92B7}" type="doc">
      <dgm:prSet loTypeId="urn:microsoft.com/office/officeart/2005/8/layout/process1" loCatId="process" qsTypeId="urn:microsoft.com/office/officeart/2005/8/quickstyle/simple1" qsCatId="simple" csTypeId="urn:microsoft.com/office/officeart/2005/8/colors/accent1_2" csCatId="accent1" phldr="1"/>
      <dgm:spPr/>
    </dgm:pt>
    <dgm:pt modelId="{EBCB6724-31B9-493D-9D61-0C7967E8D9C1}">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Hvilken ret vil jeg spise?</a:t>
          </a:r>
        </a:p>
      </dgm:t>
    </dgm:pt>
    <dgm:pt modelId="{CFD2F46D-F91E-4C44-B141-BA70DC85F18E}" type="parTrans" cxnId="{5305BBB0-02E2-4B58-ABF0-F244A375A976}">
      <dgm:prSet/>
      <dgm:spPr/>
      <dgm:t>
        <a:bodyPr/>
        <a:lstStyle/>
        <a:p>
          <a:endParaRPr lang="da-DK"/>
        </a:p>
      </dgm:t>
    </dgm:pt>
    <dgm:pt modelId="{BBE6C82D-952A-4B36-94C8-89B46C7C4EB4}" type="sibTrans" cxnId="{5305BBB0-02E2-4B58-ABF0-F244A375A976}">
      <dgm:prSet/>
      <dgm:spPr/>
      <dgm:t>
        <a:bodyPr/>
        <a:lstStyle/>
        <a:p>
          <a:endParaRPr lang="da-DK"/>
        </a:p>
      </dgm:t>
    </dgm:pt>
    <dgm:pt modelId="{067EF0EB-C3F3-4AED-B5FA-684548AB152B}">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At finde en opskrift</a:t>
          </a:r>
        </a:p>
      </dgm:t>
    </dgm:pt>
    <dgm:pt modelId="{CE559B83-76D9-4379-A93A-76094E1CEA50}" type="parTrans" cxnId="{A912DB80-5037-4E34-A6B5-48120D574588}">
      <dgm:prSet/>
      <dgm:spPr/>
      <dgm:t>
        <a:bodyPr/>
        <a:lstStyle/>
        <a:p>
          <a:endParaRPr lang="da-DK"/>
        </a:p>
      </dgm:t>
    </dgm:pt>
    <dgm:pt modelId="{92F1FA89-ABDB-4824-BFF8-E0B2DBE1B958}" type="sibTrans" cxnId="{A912DB80-5037-4E34-A6B5-48120D574588}">
      <dgm:prSet/>
      <dgm:spPr/>
      <dgm:t>
        <a:bodyPr/>
        <a:lstStyle/>
        <a:p>
          <a:endParaRPr lang="da-DK"/>
        </a:p>
      </dgm:t>
    </dgm:pt>
    <dgm:pt modelId="{56533EB2-C364-4B49-96BA-E761FADAFC7A}">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Hvilke ingredienser mangler jeg</a:t>
          </a:r>
        </a:p>
      </dgm:t>
    </dgm:pt>
    <dgm:pt modelId="{29E598A1-0229-4501-8543-68B4377623C0}" type="parTrans" cxnId="{86807343-3C50-48C1-A9F7-367937C19B71}">
      <dgm:prSet/>
      <dgm:spPr/>
      <dgm:t>
        <a:bodyPr/>
        <a:lstStyle/>
        <a:p>
          <a:endParaRPr lang="da-DK"/>
        </a:p>
      </dgm:t>
    </dgm:pt>
    <dgm:pt modelId="{BE8DE4D2-4400-457F-AED0-19E6C4BA4258}" type="sibTrans" cxnId="{86807343-3C50-48C1-A9F7-367937C19B71}">
      <dgm:prSet/>
      <dgm:spPr/>
      <dgm:t>
        <a:bodyPr/>
        <a:lstStyle/>
        <a:p>
          <a:endParaRPr lang="da-DK"/>
        </a:p>
      </dgm:t>
    </dgm:pt>
    <dgm:pt modelId="{535B1CDA-DB01-4A4C-A1F3-A2A8CC57B125}">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Indkøbslise</a:t>
          </a:r>
        </a:p>
      </dgm:t>
    </dgm:pt>
    <dgm:pt modelId="{9949DD66-4DE6-4556-A057-A501FB10B057}" type="parTrans" cxnId="{ADC949A0-E8E1-47F4-8110-258D9105B555}">
      <dgm:prSet/>
      <dgm:spPr/>
      <dgm:t>
        <a:bodyPr/>
        <a:lstStyle/>
        <a:p>
          <a:endParaRPr lang="da-DK"/>
        </a:p>
      </dgm:t>
    </dgm:pt>
    <dgm:pt modelId="{FC9E791A-8216-4710-9142-FF0A1E209494}" type="sibTrans" cxnId="{ADC949A0-E8E1-47F4-8110-258D9105B555}">
      <dgm:prSet/>
      <dgm:spPr/>
      <dgm:t>
        <a:bodyPr/>
        <a:lstStyle/>
        <a:p>
          <a:endParaRPr lang="da-DK"/>
        </a:p>
      </dgm:t>
    </dgm:pt>
    <dgm:pt modelId="{F9789507-3AC5-4D19-BD4E-0A3511266128}">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Handle ind</a:t>
          </a:r>
        </a:p>
      </dgm:t>
    </dgm:pt>
    <dgm:pt modelId="{8B505B32-E8F1-41EC-A789-7338EC1F7906}" type="parTrans" cxnId="{D53C563E-FB21-4CBF-AC2C-909B4D595F4E}">
      <dgm:prSet/>
      <dgm:spPr/>
      <dgm:t>
        <a:bodyPr/>
        <a:lstStyle/>
        <a:p>
          <a:endParaRPr lang="da-DK"/>
        </a:p>
      </dgm:t>
    </dgm:pt>
    <dgm:pt modelId="{5DD67DF6-8A91-431D-96F5-BAAECEC5006D}" type="sibTrans" cxnId="{D53C563E-FB21-4CBF-AC2C-909B4D595F4E}">
      <dgm:prSet/>
      <dgm:spPr/>
      <dgm:t>
        <a:bodyPr/>
        <a:lstStyle/>
        <a:p>
          <a:endParaRPr lang="da-DK"/>
        </a:p>
      </dgm:t>
    </dgm:pt>
    <dgm:pt modelId="{C3529E33-5910-4DCE-9B34-34CCF272EEAA}">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Forberede måltider</a:t>
          </a:r>
        </a:p>
      </dgm:t>
    </dgm:pt>
    <dgm:pt modelId="{BF7BD701-25BD-426E-8732-FE5A26BA6F43}" type="parTrans" cxnId="{11FA195D-D3D5-4EE0-BC05-D952495D0B45}">
      <dgm:prSet/>
      <dgm:spPr/>
      <dgm:t>
        <a:bodyPr/>
        <a:lstStyle/>
        <a:p>
          <a:endParaRPr lang="da-DK"/>
        </a:p>
      </dgm:t>
    </dgm:pt>
    <dgm:pt modelId="{BF2C2802-A293-483D-9B29-619E82586F1F}" type="sibTrans" cxnId="{11FA195D-D3D5-4EE0-BC05-D952495D0B45}">
      <dgm:prSet/>
      <dgm:spPr/>
      <dgm:t>
        <a:bodyPr/>
        <a:lstStyle/>
        <a:p>
          <a:endParaRPr lang="da-DK"/>
        </a:p>
      </dgm:t>
    </dgm:pt>
    <dgm:pt modelId="{3E4AFC47-1A6F-498D-B390-03E59A449A2D}">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Spise</a:t>
          </a:r>
        </a:p>
      </dgm:t>
    </dgm:pt>
    <dgm:pt modelId="{3AFF886A-92EE-4486-AD41-A3A7770E462E}" type="parTrans" cxnId="{DD80A5D3-947E-427A-88A3-4E2D11DB5C87}">
      <dgm:prSet/>
      <dgm:spPr/>
      <dgm:t>
        <a:bodyPr/>
        <a:lstStyle/>
        <a:p>
          <a:endParaRPr lang="da-DK"/>
        </a:p>
      </dgm:t>
    </dgm:pt>
    <dgm:pt modelId="{29BBAEDE-1F7A-4C8F-925E-C6A09F954E2F}" type="sibTrans" cxnId="{DD80A5D3-947E-427A-88A3-4E2D11DB5C87}">
      <dgm:prSet/>
      <dgm:spPr/>
      <dgm:t>
        <a:bodyPr/>
        <a:lstStyle/>
        <a:p>
          <a:endParaRPr lang="da-DK"/>
        </a:p>
      </dgm:t>
    </dgm:pt>
    <dgm:pt modelId="{A485D328-DF25-4419-8841-BF91007B1D13}" type="pres">
      <dgm:prSet presAssocID="{2FE948DF-06ED-42CC-B989-0B6FF4DD92B7}" presName="Name0" presStyleCnt="0">
        <dgm:presLayoutVars>
          <dgm:dir/>
          <dgm:resizeHandles val="exact"/>
        </dgm:presLayoutVars>
      </dgm:prSet>
      <dgm:spPr/>
    </dgm:pt>
    <dgm:pt modelId="{B5ABC64C-7777-4804-907D-F691D1DC49BC}" type="pres">
      <dgm:prSet presAssocID="{EBCB6724-31B9-493D-9D61-0C7967E8D9C1}" presName="node" presStyleLbl="node1" presStyleIdx="0" presStyleCnt="7">
        <dgm:presLayoutVars>
          <dgm:bulletEnabled val="1"/>
        </dgm:presLayoutVars>
      </dgm:prSet>
      <dgm:spPr/>
    </dgm:pt>
    <dgm:pt modelId="{692C2373-0215-4089-98CF-7276DB22996F}" type="pres">
      <dgm:prSet presAssocID="{BBE6C82D-952A-4B36-94C8-89B46C7C4EB4}" presName="sibTrans" presStyleLbl="sibTrans2D1" presStyleIdx="0" presStyleCnt="6"/>
      <dgm:spPr/>
    </dgm:pt>
    <dgm:pt modelId="{1E707861-8950-434C-B124-D06B67B753DD}" type="pres">
      <dgm:prSet presAssocID="{BBE6C82D-952A-4B36-94C8-89B46C7C4EB4}" presName="connectorText" presStyleLbl="sibTrans2D1" presStyleIdx="0" presStyleCnt="6"/>
      <dgm:spPr/>
    </dgm:pt>
    <dgm:pt modelId="{01E46DF1-DFBC-4590-ABD6-324592FD4631}" type="pres">
      <dgm:prSet presAssocID="{067EF0EB-C3F3-4AED-B5FA-684548AB152B}" presName="node" presStyleLbl="node1" presStyleIdx="1" presStyleCnt="7">
        <dgm:presLayoutVars>
          <dgm:bulletEnabled val="1"/>
        </dgm:presLayoutVars>
      </dgm:prSet>
      <dgm:spPr/>
    </dgm:pt>
    <dgm:pt modelId="{A2DD6562-EC93-4E85-9FEC-D41FD5C70E04}" type="pres">
      <dgm:prSet presAssocID="{92F1FA89-ABDB-4824-BFF8-E0B2DBE1B958}" presName="sibTrans" presStyleLbl="sibTrans2D1" presStyleIdx="1" presStyleCnt="6"/>
      <dgm:spPr/>
    </dgm:pt>
    <dgm:pt modelId="{6B12F298-1E8B-46F9-B3F6-556E15E65CE4}" type="pres">
      <dgm:prSet presAssocID="{92F1FA89-ABDB-4824-BFF8-E0B2DBE1B958}" presName="connectorText" presStyleLbl="sibTrans2D1" presStyleIdx="1" presStyleCnt="6"/>
      <dgm:spPr/>
    </dgm:pt>
    <dgm:pt modelId="{458872D4-628D-4D9F-A379-E9770798EDBF}" type="pres">
      <dgm:prSet presAssocID="{56533EB2-C364-4B49-96BA-E761FADAFC7A}" presName="node" presStyleLbl="node1" presStyleIdx="2" presStyleCnt="7">
        <dgm:presLayoutVars>
          <dgm:bulletEnabled val="1"/>
        </dgm:presLayoutVars>
      </dgm:prSet>
      <dgm:spPr/>
    </dgm:pt>
    <dgm:pt modelId="{FB2FDCD7-26C5-4EFC-A163-AF3F0A9EF38C}" type="pres">
      <dgm:prSet presAssocID="{BE8DE4D2-4400-457F-AED0-19E6C4BA4258}" presName="sibTrans" presStyleLbl="sibTrans2D1" presStyleIdx="2" presStyleCnt="6"/>
      <dgm:spPr/>
    </dgm:pt>
    <dgm:pt modelId="{AE054227-6BDE-43E0-B727-36630CE708BD}" type="pres">
      <dgm:prSet presAssocID="{BE8DE4D2-4400-457F-AED0-19E6C4BA4258}" presName="connectorText" presStyleLbl="sibTrans2D1" presStyleIdx="2" presStyleCnt="6"/>
      <dgm:spPr/>
    </dgm:pt>
    <dgm:pt modelId="{D8743A1B-E682-4741-B583-AEF324C00967}" type="pres">
      <dgm:prSet presAssocID="{535B1CDA-DB01-4A4C-A1F3-A2A8CC57B125}" presName="node" presStyleLbl="node1" presStyleIdx="3" presStyleCnt="7">
        <dgm:presLayoutVars>
          <dgm:bulletEnabled val="1"/>
        </dgm:presLayoutVars>
      </dgm:prSet>
      <dgm:spPr/>
    </dgm:pt>
    <dgm:pt modelId="{AD57115A-B5EC-43D9-9AD5-D9CB4E0F24D3}" type="pres">
      <dgm:prSet presAssocID="{FC9E791A-8216-4710-9142-FF0A1E209494}" presName="sibTrans" presStyleLbl="sibTrans2D1" presStyleIdx="3" presStyleCnt="6"/>
      <dgm:spPr/>
    </dgm:pt>
    <dgm:pt modelId="{2178A346-B9AD-49E8-84DE-BC71D56B5703}" type="pres">
      <dgm:prSet presAssocID="{FC9E791A-8216-4710-9142-FF0A1E209494}" presName="connectorText" presStyleLbl="sibTrans2D1" presStyleIdx="3" presStyleCnt="6"/>
      <dgm:spPr/>
    </dgm:pt>
    <dgm:pt modelId="{91E25D2A-EEBA-457F-AE64-6397CFA1FF50}" type="pres">
      <dgm:prSet presAssocID="{F9789507-3AC5-4D19-BD4E-0A3511266128}" presName="node" presStyleLbl="node1" presStyleIdx="4" presStyleCnt="7">
        <dgm:presLayoutVars>
          <dgm:bulletEnabled val="1"/>
        </dgm:presLayoutVars>
      </dgm:prSet>
      <dgm:spPr/>
    </dgm:pt>
    <dgm:pt modelId="{44F3CCFD-E1D2-43B3-98E3-993FD231C13B}" type="pres">
      <dgm:prSet presAssocID="{5DD67DF6-8A91-431D-96F5-BAAECEC5006D}" presName="sibTrans" presStyleLbl="sibTrans2D1" presStyleIdx="4" presStyleCnt="6"/>
      <dgm:spPr/>
    </dgm:pt>
    <dgm:pt modelId="{2E59D0C7-6860-424E-9783-1D78A2D22C13}" type="pres">
      <dgm:prSet presAssocID="{5DD67DF6-8A91-431D-96F5-BAAECEC5006D}" presName="connectorText" presStyleLbl="sibTrans2D1" presStyleIdx="4" presStyleCnt="6"/>
      <dgm:spPr/>
    </dgm:pt>
    <dgm:pt modelId="{26F69075-F6A1-4C2B-9709-4E099318C1D2}" type="pres">
      <dgm:prSet presAssocID="{C3529E33-5910-4DCE-9B34-34CCF272EEAA}" presName="node" presStyleLbl="node1" presStyleIdx="5" presStyleCnt="7">
        <dgm:presLayoutVars>
          <dgm:bulletEnabled val="1"/>
        </dgm:presLayoutVars>
      </dgm:prSet>
      <dgm:spPr/>
    </dgm:pt>
    <dgm:pt modelId="{F5D76FC6-E5BC-48CE-BCB8-6D1F8ED95857}" type="pres">
      <dgm:prSet presAssocID="{BF2C2802-A293-483D-9B29-619E82586F1F}" presName="sibTrans" presStyleLbl="sibTrans2D1" presStyleIdx="5" presStyleCnt="6"/>
      <dgm:spPr/>
    </dgm:pt>
    <dgm:pt modelId="{5AA81191-BA5F-432C-AEDC-A74635E36128}" type="pres">
      <dgm:prSet presAssocID="{BF2C2802-A293-483D-9B29-619E82586F1F}" presName="connectorText" presStyleLbl="sibTrans2D1" presStyleIdx="5" presStyleCnt="6"/>
      <dgm:spPr/>
    </dgm:pt>
    <dgm:pt modelId="{5E07BC7F-989A-44C0-8E6C-27BF44A0C3A9}" type="pres">
      <dgm:prSet presAssocID="{3E4AFC47-1A6F-498D-B390-03E59A449A2D}" presName="node" presStyleLbl="node1" presStyleIdx="6" presStyleCnt="7">
        <dgm:presLayoutVars>
          <dgm:bulletEnabled val="1"/>
        </dgm:presLayoutVars>
      </dgm:prSet>
      <dgm:spPr/>
    </dgm:pt>
  </dgm:ptLst>
  <dgm:cxnLst>
    <dgm:cxn modelId="{18ACDD05-2D0B-4E1C-99AE-ACE7855D2353}" type="presOf" srcId="{56533EB2-C364-4B49-96BA-E761FADAFC7A}" destId="{458872D4-628D-4D9F-A379-E9770798EDBF}" srcOrd="0" destOrd="0" presId="urn:microsoft.com/office/officeart/2005/8/layout/process1"/>
    <dgm:cxn modelId="{6C01D30D-C26F-41D1-97C0-624CE9B9E711}" type="presOf" srcId="{92F1FA89-ABDB-4824-BFF8-E0B2DBE1B958}" destId="{6B12F298-1E8B-46F9-B3F6-556E15E65CE4}" srcOrd="1" destOrd="0" presId="urn:microsoft.com/office/officeart/2005/8/layout/process1"/>
    <dgm:cxn modelId="{8AC99B17-D9B3-489C-BB98-3EC40DB809C9}" type="presOf" srcId="{3E4AFC47-1A6F-498D-B390-03E59A449A2D}" destId="{5E07BC7F-989A-44C0-8E6C-27BF44A0C3A9}" srcOrd="0" destOrd="0" presId="urn:microsoft.com/office/officeart/2005/8/layout/process1"/>
    <dgm:cxn modelId="{DFAF0F23-2026-4A0D-9D9A-79995149B5CB}" type="presOf" srcId="{5DD67DF6-8A91-431D-96F5-BAAECEC5006D}" destId="{44F3CCFD-E1D2-43B3-98E3-993FD231C13B}" srcOrd="0" destOrd="0" presId="urn:microsoft.com/office/officeart/2005/8/layout/process1"/>
    <dgm:cxn modelId="{C55F752D-3116-49B0-B66F-407C6C8248C3}" type="presOf" srcId="{C3529E33-5910-4DCE-9B34-34CCF272EEAA}" destId="{26F69075-F6A1-4C2B-9709-4E099318C1D2}" srcOrd="0" destOrd="0" presId="urn:microsoft.com/office/officeart/2005/8/layout/process1"/>
    <dgm:cxn modelId="{E9898732-E6B8-424F-BC6F-D3F159AFD055}" type="presOf" srcId="{FC9E791A-8216-4710-9142-FF0A1E209494}" destId="{2178A346-B9AD-49E8-84DE-BC71D56B5703}" srcOrd="1" destOrd="0" presId="urn:microsoft.com/office/officeart/2005/8/layout/process1"/>
    <dgm:cxn modelId="{D53C563E-FB21-4CBF-AC2C-909B4D595F4E}" srcId="{2FE948DF-06ED-42CC-B989-0B6FF4DD92B7}" destId="{F9789507-3AC5-4D19-BD4E-0A3511266128}" srcOrd="4" destOrd="0" parTransId="{8B505B32-E8F1-41EC-A789-7338EC1F7906}" sibTransId="{5DD67DF6-8A91-431D-96F5-BAAECEC5006D}"/>
    <dgm:cxn modelId="{86807343-3C50-48C1-A9F7-367937C19B71}" srcId="{2FE948DF-06ED-42CC-B989-0B6FF4DD92B7}" destId="{56533EB2-C364-4B49-96BA-E761FADAFC7A}" srcOrd="2" destOrd="0" parTransId="{29E598A1-0229-4501-8543-68B4377623C0}" sibTransId="{BE8DE4D2-4400-457F-AED0-19E6C4BA4258}"/>
    <dgm:cxn modelId="{08F40044-D736-4E74-B16E-BE3901861733}" type="presOf" srcId="{2FE948DF-06ED-42CC-B989-0B6FF4DD92B7}" destId="{A485D328-DF25-4419-8841-BF91007B1D13}" srcOrd="0" destOrd="0" presId="urn:microsoft.com/office/officeart/2005/8/layout/process1"/>
    <dgm:cxn modelId="{E81E594F-EF5A-4399-AAC7-43FE8BF67E5B}" type="presOf" srcId="{92F1FA89-ABDB-4824-BFF8-E0B2DBE1B958}" destId="{A2DD6562-EC93-4E85-9FEC-D41FD5C70E04}" srcOrd="0" destOrd="0" presId="urn:microsoft.com/office/officeart/2005/8/layout/process1"/>
    <dgm:cxn modelId="{11FA195D-D3D5-4EE0-BC05-D952495D0B45}" srcId="{2FE948DF-06ED-42CC-B989-0B6FF4DD92B7}" destId="{C3529E33-5910-4DCE-9B34-34CCF272EEAA}" srcOrd="5" destOrd="0" parTransId="{BF7BD701-25BD-426E-8732-FE5A26BA6F43}" sibTransId="{BF2C2802-A293-483D-9B29-619E82586F1F}"/>
    <dgm:cxn modelId="{7573A361-3979-4EB6-931C-DD863E579C65}" type="presOf" srcId="{067EF0EB-C3F3-4AED-B5FA-684548AB152B}" destId="{01E46DF1-DFBC-4590-ABD6-324592FD4631}" srcOrd="0" destOrd="0" presId="urn:microsoft.com/office/officeart/2005/8/layout/process1"/>
    <dgm:cxn modelId="{E21B3976-6BF5-42A4-AAA8-83C61F672320}" type="presOf" srcId="{FC9E791A-8216-4710-9142-FF0A1E209494}" destId="{AD57115A-B5EC-43D9-9AD5-D9CB4E0F24D3}" srcOrd="0" destOrd="0" presId="urn:microsoft.com/office/officeart/2005/8/layout/process1"/>
    <dgm:cxn modelId="{A912DB80-5037-4E34-A6B5-48120D574588}" srcId="{2FE948DF-06ED-42CC-B989-0B6FF4DD92B7}" destId="{067EF0EB-C3F3-4AED-B5FA-684548AB152B}" srcOrd="1" destOrd="0" parTransId="{CE559B83-76D9-4379-A93A-76094E1CEA50}" sibTransId="{92F1FA89-ABDB-4824-BFF8-E0B2DBE1B958}"/>
    <dgm:cxn modelId="{75DDF882-E6D3-48FD-B062-6C1B96FF057A}" type="presOf" srcId="{BE8DE4D2-4400-457F-AED0-19E6C4BA4258}" destId="{FB2FDCD7-26C5-4EFC-A163-AF3F0A9EF38C}" srcOrd="0" destOrd="0" presId="urn:microsoft.com/office/officeart/2005/8/layout/process1"/>
    <dgm:cxn modelId="{ADC949A0-E8E1-47F4-8110-258D9105B555}" srcId="{2FE948DF-06ED-42CC-B989-0B6FF4DD92B7}" destId="{535B1CDA-DB01-4A4C-A1F3-A2A8CC57B125}" srcOrd="3" destOrd="0" parTransId="{9949DD66-4DE6-4556-A057-A501FB10B057}" sibTransId="{FC9E791A-8216-4710-9142-FF0A1E209494}"/>
    <dgm:cxn modelId="{F899A4A9-81FE-4D5E-A7BB-3009355C528A}" type="presOf" srcId="{535B1CDA-DB01-4A4C-A1F3-A2A8CC57B125}" destId="{D8743A1B-E682-4741-B583-AEF324C00967}" srcOrd="0" destOrd="0" presId="urn:microsoft.com/office/officeart/2005/8/layout/process1"/>
    <dgm:cxn modelId="{B378E2AB-426D-4EA1-831B-818088965FF3}" type="presOf" srcId="{BF2C2802-A293-483D-9B29-619E82586F1F}" destId="{5AA81191-BA5F-432C-AEDC-A74635E36128}" srcOrd="1" destOrd="0" presId="urn:microsoft.com/office/officeart/2005/8/layout/process1"/>
    <dgm:cxn modelId="{5305BBB0-02E2-4B58-ABF0-F244A375A976}" srcId="{2FE948DF-06ED-42CC-B989-0B6FF4DD92B7}" destId="{EBCB6724-31B9-493D-9D61-0C7967E8D9C1}" srcOrd="0" destOrd="0" parTransId="{CFD2F46D-F91E-4C44-B141-BA70DC85F18E}" sibTransId="{BBE6C82D-952A-4B36-94C8-89B46C7C4EB4}"/>
    <dgm:cxn modelId="{527D2AC4-5DD2-4BC6-AC7F-C364C6726CDA}" type="presOf" srcId="{BE8DE4D2-4400-457F-AED0-19E6C4BA4258}" destId="{AE054227-6BDE-43E0-B727-36630CE708BD}" srcOrd="1" destOrd="0" presId="urn:microsoft.com/office/officeart/2005/8/layout/process1"/>
    <dgm:cxn modelId="{1FC05AC5-FEA8-48BF-BFAD-0D27A3692B59}" type="presOf" srcId="{EBCB6724-31B9-493D-9D61-0C7967E8D9C1}" destId="{B5ABC64C-7777-4804-907D-F691D1DC49BC}" srcOrd="0" destOrd="0" presId="urn:microsoft.com/office/officeart/2005/8/layout/process1"/>
    <dgm:cxn modelId="{B23C67CF-05B7-49CF-A7B5-A36F00433014}" type="presOf" srcId="{BBE6C82D-952A-4B36-94C8-89B46C7C4EB4}" destId="{1E707861-8950-434C-B124-D06B67B753DD}" srcOrd="1" destOrd="0" presId="urn:microsoft.com/office/officeart/2005/8/layout/process1"/>
    <dgm:cxn modelId="{075ECFCF-2610-4FD1-B888-F17BEF2F3FCF}" type="presOf" srcId="{5DD67DF6-8A91-431D-96F5-BAAECEC5006D}" destId="{2E59D0C7-6860-424E-9783-1D78A2D22C13}" srcOrd="1" destOrd="0" presId="urn:microsoft.com/office/officeart/2005/8/layout/process1"/>
    <dgm:cxn modelId="{DD80A5D3-947E-427A-88A3-4E2D11DB5C87}" srcId="{2FE948DF-06ED-42CC-B989-0B6FF4DD92B7}" destId="{3E4AFC47-1A6F-498D-B390-03E59A449A2D}" srcOrd="6" destOrd="0" parTransId="{3AFF886A-92EE-4486-AD41-A3A7770E462E}" sibTransId="{29BBAEDE-1F7A-4C8F-925E-C6A09F954E2F}"/>
    <dgm:cxn modelId="{5F9C01E1-974A-4C1B-85AC-D6841540886C}" type="presOf" srcId="{F9789507-3AC5-4D19-BD4E-0A3511266128}" destId="{91E25D2A-EEBA-457F-AE64-6397CFA1FF50}" srcOrd="0" destOrd="0" presId="urn:microsoft.com/office/officeart/2005/8/layout/process1"/>
    <dgm:cxn modelId="{B6B5C7E1-273E-4DEC-B431-5DA171182AE3}" type="presOf" srcId="{BBE6C82D-952A-4B36-94C8-89B46C7C4EB4}" destId="{692C2373-0215-4089-98CF-7276DB22996F}" srcOrd="0" destOrd="0" presId="urn:microsoft.com/office/officeart/2005/8/layout/process1"/>
    <dgm:cxn modelId="{012B1EF5-8B86-4D3B-AF48-5888C449DB31}" type="presOf" srcId="{BF2C2802-A293-483D-9B29-619E82586F1F}" destId="{F5D76FC6-E5BC-48CE-BCB8-6D1F8ED95857}" srcOrd="0" destOrd="0" presId="urn:microsoft.com/office/officeart/2005/8/layout/process1"/>
    <dgm:cxn modelId="{867B39E4-8666-4AED-92E5-CD14C885D804}" type="presParOf" srcId="{A485D328-DF25-4419-8841-BF91007B1D13}" destId="{B5ABC64C-7777-4804-907D-F691D1DC49BC}" srcOrd="0" destOrd="0" presId="urn:microsoft.com/office/officeart/2005/8/layout/process1"/>
    <dgm:cxn modelId="{F13AA2CB-520D-4453-B6B4-D5BFE43326DE}" type="presParOf" srcId="{A485D328-DF25-4419-8841-BF91007B1D13}" destId="{692C2373-0215-4089-98CF-7276DB22996F}" srcOrd="1" destOrd="0" presId="urn:microsoft.com/office/officeart/2005/8/layout/process1"/>
    <dgm:cxn modelId="{FEB67F52-C37F-428E-BF55-E93063F93C95}" type="presParOf" srcId="{692C2373-0215-4089-98CF-7276DB22996F}" destId="{1E707861-8950-434C-B124-D06B67B753DD}" srcOrd="0" destOrd="0" presId="urn:microsoft.com/office/officeart/2005/8/layout/process1"/>
    <dgm:cxn modelId="{57B7FF7D-51FA-4317-BF51-12209D136BE4}" type="presParOf" srcId="{A485D328-DF25-4419-8841-BF91007B1D13}" destId="{01E46DF1-DFBC-4590-ABD6-324592FD4631}" srcOrd="2" destOrd="0" presId="urn:microsoft.com/office/officeart/2005/8/layout/process1"/>
    <dgm:cxn modelId="{16C05C9D-03B9-4A94-9430-45575EE943D4}" type="presParOf" srcId="{A485D328-DF25-4419-8841-BF91007B1D13}" destId="{A2DD6562-EC93-4E85-9FEC-D41FD5C70E04}" srcOrd="3" destOrd="0" presId="urn:microsoft.com/office/officeart/2005/8/layout/process1"/>
    <dgm:cxn modelId="{D597A643-E417-4B64-8358-8151ECCB0EA2}" type="presParOf" srcId="{A2DD6562-EC93-4E85-9FEC-D41FD5C70E04}" destId="{6B12F298-1E8B-46F9-B3F6-556E15E65CE4}" srcOrd="0" destOrd="0" presId="urn:microsoft.com/office/officeart/2005/8/layout/process1"/>
    <dgm:cxn modelId="{39C890C4-009E-466E-ACF1-437E6011BA37}" type="presParOf" srcId="{A485D328-DF25-4419-8841-BF91007B1D13}" destId="{458872D4-628D-4D9F-A379-E9770798EDBF}" srcOrd="4" destOrd="0" presId="urn:microsoft.com/office/officeart/2005/8/layout/process1"/>
    <dgm:cxn modelId="{983A6D11-3976-46DC-930D-97CA24387FC2}" type="presParOf" srcId="{A485D328-DF25-4419-8841-BF91007B1D13}" destId="{FB2FDCD7-26C5-4EFC-A163-AF3F0A9EF38C}" srcOrd="5" destOrd="0" presId="urn:microsoft.com/office/officeart/2005/8/layout/process1"/>
    <dgm:cxn modelId="{3B21D429-69D1-4DBC-B9C0-406E449F299B}" type="presParOf" srcId="{FB2FDCD7-26C5-4EFC-A163-AF3F0A9EF38C}" destId="{AE054227-6BDE-43E0-B727-36630CE708BD}" srcOrd="0" destOrd="0" presId="urn:microsoft.com/office/officeart/2005/8/layout/process1"/>
    <dgm:cxn modelId="{E20593E7-5C09-40CB-B45F-91427A71B8FD}" type="presParOf" srcId="{A485D328-DF25-4419-8841-BF91007B1D13}" destId="{D8743A1B-E682-4741-B583-AEF324C00967}" srcOrd="6" destOrd="0" presId="urn:microsoft.com/office/officeart/2005/8/layout/process1"/>
    <dgm:cxn modelId="{9209EDB7-F73E-485B-AF62-89905ED9EE02}" type="presParOf" srcId="{A485D328-DF25-4419-8841-BF91007B1D13}" destId="{AD57115A-B5EC-43D9-9AD5-D9CB4E0F24D3}" srcOrd="7" destOrd="0" presId="urn:microsoft.com/office/officeart/2005/8/layout/process1"/>
    <dgm:cxn modelId="{F51B75C4-631C-412F-9C5B-36F6E4BC6C87}" type="presParOf" srcId="{AD57115A-B5EC-43D9-9AD5-D9CB4E0F24D3}" destId="{2178A346-B9AD-49E8-84DE-BC71D56B5703}" srcOrd="0" destOrd="0" presId="urn:microsoft.com/office/officeart/2005/8/layout/process1"/>
    <dgm:cxn modelId="{293B9DB8-87D7-4930-91DF-4A1EAEEB6D9A}" type="presParOf" srcId="{A485D328-DF25-4419-8841-BF91007B1D13}" destId="{91E25D2A-EEBA-457F-AE64-6397CFA1FF50}" srcOrd="8" destOrd="0" presId="urn:microsoft.com/office/officeart/2005/8/layout/process1"/>
    <dgm:cxn modelId="{11387AF0-E50F-491E-8089-51D3EDC51376}" type="presParOf" srcId="{A485D328-DF25-4419-8841-BF91007B1D13}" destId="{44F3CCFD-E1D2-43B3-98E3-993FD231C13B}" srcOrd="9" destOrd="0" presId="urn:microsoft.com/office/officeart/2005/8/layout/process1"/>
    <dgm:cxn modelId="{83F662E3-D07D-4AED-8F45-4111A8534546}" type="presParOf" srcId="{44F3CCFD-E1D2-43B3-98E3-993FD231C13B}" destId="{2E59D0C7-6860-424E-9783-1D78A2D22C13}" srcOrd="0" destOrd="0" presId="urn:microsoft.com/office/officeart/2005/8/layout/process1"/>
    <dgm:cxn modelId="{FABAE538-0CFF-42F2-A02E-8C4F15276B7E}" type="presParOf" srcId="{A485D328-DF25-4419-8841-BF91007B1D13}" destId="{26F69075-F6A1-4C2B-9709-4E099318C1D2}" srcOrd="10" destOrd="0" presId="urn:microsoft.com/office/officeart/2005/8/layout/process1"/>
    <dgm:cxn modelId="{3801674E-2F2B-4D28-8B42-C4DB5B836B7B}" type="presParOf" srcId="{A485D328-DF25-4419-8841-BF91007B1D13}" destId="{F5D76FC6-E5BC-48CE-BCB8-6D1F8ED95857}" srcOrd="11" destOrd="0" presId="urn:microsoft.com/office/officeart/2005/8/layout/process1"/>
    <dgm:cxn modelId="{F09E34BC-ED0B-48C6-BA1F-1EF0B3ACBC13}" type="presParOf" srcId="{F5D76FC6-E5BC-48CE-BCB8-6D1F8ED95857}" destId="{5AA81191-BA5F-432C-AEDC-A74635E36128}" srcOrd="0" destOrd="0" presId="urn:microsoft.com/office/officeart/2005/8/layout/process1"/>
    <dgm:cxn modelId="{2EC2F0A2-725F-4183-90CE-DF974E528761}" type="presParOf" srcId="{A485D328-DF25-4419-8841-BF91007B1D13}" destId="{5E07BC7F-989A-44C0-8E6C-27BF44A0C3A9}" srcOrd="12" destOrd="0" presId="urn:microsoft.com/office/officeart/2005/8/layout/process1"/>
  </dgm:cxnLst>
  <dgm:bg>
    <a:effectLst>
      <a:outerShdw blurRad="63500" sx="102000" sy="102000" algn="ctr"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BC64C-7777-4804-907D-F691D1DC49BC}">
      <dsp:nvSpPr>
        <dsp:cNvPr id="0" name=""/>
        <dsp:cNvSpPr/>
      </dsp:nvSpPr>
      <dsp:spPr>
        <a:xfrm>
          <a:off x="3075"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Hvilken ret vil jeg spise?</a:t>
          </a:r>
        </a:p>
      </dsp:txBody>
      <dsp:txXfrm>
        <a:off x="26423" y="2960213"/>
        <a:ext cx="1118079" cy="750447"/>
      </dsp:txXfrm>
    </dsp:sp>
    <dsp:sp modelId="{692C2373-0215-4089-98CF-7276DB22996F}">
      <dsp:nvSpPr>
        <dsp:cNvPr id="0" name=""/>
        <dsp:cNvSpPr/>
      </dsp:nvSpPr>
      <dsp:spPr>
        <a:xfrm>
          <a:off x="1284328"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1284328" y="3248778"/>
        <a:ext cx="172852" cy="173318"/>
      </dsp:txXfrm>
    </dsp:sp>
    <dsp:sp modelId="{01E46DF1-DFBC-4590-ABD6-324592FD4631}">
      <dsp:nvSpPr>
        <dsp:cNvPr id="0" name=""/>
        <dsp:cNvSpPr/>
      </dsp:nvSpPr>
      <dsp:spPr>
        <a:xfrm>
          <a:off x="1633761"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At finde en opskrift</a:t>
          </a:r>
        </a:p>
      </dsp:txBody>
      <dsp:txXfrm>
        <a:off x="1657109" y="2960213"/>
        <a:ext cx="1118079" cy="750447"/>
      </dsp:txXfrm>
    </dsp:sp>
    <dsp:sp modelId="{A2DD6562-EC93-4E85-9FEC-D41FD5C70E04}">
      <dsp:nvSpPr>
        <dsp:cNvPr id="0" name=""/>
        <dsp:cNvSpPr/>
      </dsp:nvSpPr>
      <dsp:spPr>
        <a:xfrm>
          <a:off x="2915013"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2915013" y="3248778"/>
        <a:ext cx="172852" cy="173318"/>
      </dsp:txXfrm>
    </dsp:sp>
    <dsp:sp modelId="{458872D4-628D-4D9F-A379-E9770798EDBF}">
      <dsp:nvSpPr>
        <dsp:cNvPr id="0" name=""/>
        <dsp:cNvSpPr/>
      </dsp:nvSpPr>
      <dsp:spPr>
        <a:xfrm>
          <a:off x="3264446"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Hvilke ingredienser mangler jeg</a:t>
          </a:r>
        </a:p>
      </dsp:txBody>
      <dsp:txXfrm>
        <a:off x="3287794" y="2960213"/>
        <a:ext cx="1118079" cy="750447"/>
      </dsp:txXfrm>
    </dsp:sp>
    <dsp:sp modelId="{FB2FDCD7-26C5-4EFC-A163-AF3F0A9EF38C}">
      <dsp:nvSpPr>
        <dsp:cNvPr id="0" name=""/>
        <dsp:cNvSpPr/>
      </dsp:nvSpPr>
      <dsp:spPr>
        <a:xfrm>
          <a:off x="4545699"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4545699" y="3248778"/>
        <a:ext cx="172852" cy="173318"/>
      </dsp:txXfrm>
    </dsp:sp>
    <dsp:sp modelId="{D8743A1B-E682-4741-B583-AEF324C00967}">
      <dsp:nvSpPr>
        <dsp:cNvPr id="0" name=""/>
        <dsp:cNvSpPr/>
      </dsp:nvSpPr>
      <dsp:spPr>
        <a:xfrm>
          <a:off x="4895131"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Indkøbslise</a:t>
          </a:r>
        </a:p>
      </dsp:txBody>
      <dsp:txXfrm>
        <a:off x="4918479" y="2960213"/>
        <a:ext cx="1118079" cy="750447"/>
      </dsp:txXfrm>
    </dsp:sp>
    <dsp:sp modelId="{AD57115A-B5EC-43D9-9AD5-D9CB4E0F24D3}">
      <dsp:nvSpPr>
        <dsp:cNvPr id="0" name=""/>
        <dsp:cNvSpPr/>
      </dsp:nvSpPr>
      <dsp:spPr>
        <a:xfrm>
          <a:off x="6176384"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6176384" y="3248778"/>
        <a:ext cx="172852" cy="173318"/>
      </dsp:txXfrm>
    </dsp:sp>
    <dsp:sp modelId="{91E25D2A-EEBA-457F-AE64-6397CFA1FF50}">
      <dsp:nvSpPr>
        <dsp:cNvPr id="0" name=""/>
        <dsp:cNvSpPr/>
      </dsp:nvSpPr>
      <dsp:spPr>
        <a:xfrm>
          <a:off x="6525817"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Handle ind</a:t>
          </a:r>
        </a:p>
      </dsp:txBody>
      <dsp:txXfrm>
        <a:off x="6549165" y="2960213"/>
        <a:ext cx="1118079" cy="750447"/>
      </dsp:txXfrm>
    </dsp:sp>
    <dsp:sp modelId="{44F3CCFD-E1D2-43B3-98E3-993FD231C13B}">
      <dsp:nvSpPr>
        <dsp:cNvPr id="0" name=""/>
        <dsp:cNvSpPr/>
      </dsp:nvSpPr>
      <dsp:spPr>
        <a:xfrm>
          <a:off x="7807070"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7807070" y="3248778"/>
        <a:ext cx="172852" cy="173318"/>
      </dsp:txXfrm>
    </dsp:sp>
    <dsp:sp modelId="{26F69075-F6A1-4C2B-9709-4E099318C1D2}">
      <dsp:nvSpPr>
        <dsp:cNvPr id="0" name=""/>
        <dsp:cNvSpPr/>
      </dsp:nvSpPr>
      <dsp:spPr>
        <a:xfrm>
          <a:off x="8156502"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Forberede måltider</a:t>
          </a:r>
        </a:p>
      </dsp:txBody>
      <dsp:txXfrm>
        <a:off x="8179850" y="2960213"/>
        <a:ext cx="1118079" cy="750447"/>
      </dsp:txXfrm>
    </dsp:sp>
    <dsp:sp modelId="{F5D76FC6-E5BC-48CE-BCB8-6D1F8ED95857}">
      <dsp:nvSpPr>
        <dsp:cNvPr id="0" name=""/>
        <dsp:cNvSpPr/>
      </dsp:nvSpPr>
      <dsp:spPr>
        <a:xfrm>
          <a:off x="9437755"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9437755" y="3248778"/>
        <a:ext cx="172852" cy="173318"/>
      </dsp:txXfrm>
    </dsp:sp>
    <dsp:sp modelId="{5E07BC7F-989A-44C0-8E6C-27BF44A0C3A9}">
      <dsp:nvSpPr>
        <dsp:cNvPr id="0" name=""/>
        <dsp:cNvSpPr/>
      </dsp:nvSpPr>
      <dsp:spPr>
        <a:xfrm>
          <a:off x="9787187"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Spise</a:t>
          </a:r>
        </a:p>
      </dsp:txBody>
      <dsp:txXfrm>
        <a:off x="9810535" y="2960213"/>
        <a:ext cx="1118079" cy="75044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558547"/>
      </p:ext>
    </p:extLst>
  </p:cSld>
  <p:clrMap bg1="lt1" tx1="dk1" bg2="lt2" tx2="dk2" accent1="accent1" accent2="accent2" accent3="accent3" accent4="accent4" accent5="accent5" accent6="accent6" hlink="hlink" folHlink="folHlink"/>
  <p:notesStyle>
    <a:lvl1pPr marL="0" algn="l" defTabSz="415778" rtl="0" eaLnBrk="1" latinLnBrk="0" hangingPunct="1">
      <a:defRPr sz="546" kern="1200">
        <a:solidFill>
          <a:schemeClr val="tx1"/>
        </a:solidFill>
        <a:latin typeface="+mn-lt"/>
        <a:ea typeface="+mn-ea"/>
        <a:cs typeface="+mn-cs"/>
      </a:defRPr>
    </a:lvl1pPr>
    <a:lvl2pPr marL="207889" algn="l" defTabSz="415778" rtl="0" eaLnBrk="1" latinLnBrk="0" hangingPunct="1">
      <a:defRPr sz="546" kern="1200">
        <a:solidFill>
          <a:schemeClr val="tx1"/>
        </a:solidFill>
        <a:latin typeface="+mn-lt"/>
        <a:ea typeface="+mn-ea"/>
        <a:cs typeface="+mn-cs"/>
      </a:defRPr>
    </a:lvl2pPr>
    <a:lvl3pPr marL="415778" algn="l" defTabSz="415778" rtl="0" eaLnBrk="1" latinLnBrk="0" hangingPunct="1">
      <a:defRPr sz="546" kern="1200">
        <a:solidFill>
          <a:schemeClr val="tx1"/>
        </a:solidFill>
        <a:latin typeface="+mn-lt"/>
        <a:ea typeface="+mn-ea"/>
        <a:cs typeface="+mn-cs"/>
      </a:defRPr>
    </a:lvl3pPr>
    <a:lvl4pPr marL="623667" algn="l" defTabSz="415778" rtl="0" eaLnBrk="1" latinLnBrk="0" hangingPunct="1">
      <a:defRPr sz="546" kern="1200">
        <a:solidFill>
          <a:schemeClr val="tx1"/>
        </a:solidFill>
        <a:latin typeface="+mn-lt"/>
        <a:ea typeface="+mn-ea"/>
        <a:cs typeface="+mn-cs"/>
      </a:defRPr>
    </a:lvl4pPr>
    <a:lvl5pPr marL="831555" algn="l" defTabSz="415778" rtl="0" eaLnBrk="1" latinLnBrk="0" hangingPunct="1">
      <a:defRPr sz="546" kern="1200">
        <a:solidFill>
          <a:schemeClr val="tx1"/>
        </a:solidFill>
        <a:latin typeface="+mn-lt"/>
        <a:ea typeface="+mn-ea"/>
        <a:cs typeface="+mn-cs"/>
      </a:defRPr>
    </a:lvl5pPr>
    <a:lvl6pPr marL="1039444" algn="l" defTabSz="415778" rtl="0" eaLnBrk="1" latinLnBrk="0" hangingPunct="1">
      <a:defRPr sz="546" kern="1200">
        <a:solidFill>
          <a:schemeClr val="tx1"/>
        </a:solidFill>
        <a:latin typeface="+mn-lt"/>
        <a:ea typeface="+mn-ea"/>
        <a:cs typeface="+mn-cs"/>
      </a:defRPr>
    </a:lvl6pPr>
    <a:lvl7pPr marL="1247333" algn="l" defTabSz="415778" rtl="0" eaLnBrk="1" latinLnBrk="0" hangingPunct="1">
      <a:defRPr sz="546" kern="1200">
        <a:solidFill>
          <a:schemeClr val="tx1"/>
        </a:solidFill>
        <a:latin typeface="+mn-lt"/>
        <a:ea typeface="+mn-ea"/>
        <a:cs typeface="+mn-cs"/>
      </a:defRPr>
    </a:lvl7pPr>
    <a:lvl8pPr marL="1455222" algn="l" defTabSz="415778" rtl="0" eaLnBrk="1" latinLnBrk="0" hangingPunct="1">
      <a:defRPr sz="546" kern="1200">
        <a:solidFill>
          <a:schemeClr val="tx1"/>
        </a:solidFill>
        <a:latin typeface="+mn-lt"/>
        <a:ea typeface="+mn-ea"/>
        <a:cs typeface="+mn-cs"/>
      </a:defRPr>
    </a:lvl8pPr>
    <a:lvl9pPr marL="1663111" algn="l" defTabSz="415778" rtl="0" eaLnBrk="1" latinLnBrk="0" hangingPunct="1">
      <a:defRPr sz="54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81D47-2637-2C7D-99FF-25CEB1FACE8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4B411F-0092-F1D8-6623-2A4B27A7350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E4F5E48-0EB8-32E4-20B6-AB1DF8AB4E0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p>
        </p:txBody>
      </p:sp>
    </p:spTree>
    <p:extLst>
      <p:ext uri="{BB962C8B-B14F-4D97-AF65-F5344CB8AC3E}">
        <p14:creationId xmlns:p14="http://schemas.microsoft.com/office/powerpoint/2010/main" val="1193986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1381614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pPr marR="0" lvl="0" algn="l" defTabSz="415778" rtl="0" eaLnBrk="1" latinLnBrk="0" hangingPunct="1">
              <a:lnSpc>
                <a:spcPct val="107000"/>
              </a:lnSpc>
              <a:spcBef>
                <a:spcPts val="27"/>
              </a:spcBef>
              <a:tabLst>
                <a:tab pos="228600" algn="l"/>
              </a:tabLst>
            </a:pPr>
            <a:endParaRPr lang="en-DK" dirty="0"/>
          </a:p>
        </p:txBody>
      </p:sp>
    </p:spTree>
    <p:extLst>
      <p:ext uri="{BB962C8B-B14F-4D97-AF65-F5344CB8AC3E}">
        <p14:creationId xmlns:p14="http://schemas.microsoft.com/office/powerpoint/2010/main" val="667968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Pladsholder til diasbillede 1"/>
          <p:cNvSpPr>
            <a:spLocks noGrp="1" noRot="1" noChangeAspect="1" noTextEdit="1"/>
          </p:cNvSpPr>
          <p:nvPr>
            <p:ph type="sldImg"/>
          </p:nvPr>
        </p:nvSpPr>
        <p:spPr>
          <a:xfrm>
            <a:off x="381000" y="685800"/>
            <a:ext cx="6096000" cy="3429000"/>
          </a:xfrm>
          <a:ln/>
        </p:spPr>
      </p:sp>
      <p:sp>
        <p:nvSpPr>
          <p:cNvPr id="58371" name="Pladsholder til noter 2"/>
          <p:cNvSpPr>
            <a:spLocks noGrp="1"/>
          </p:cNvSpPr>
          <p:nvPr>
            <p:ph type="body" idx="1"/>
          </p:nvPr>
        </p:nvSpPr>
        <p:spPr>
          <a:noFill/>
          <a:ln/>
        </p:spPr>
        <p:txBody>
          <a:bodyPr/>
          <a:lstStyle/>
          <a:p>
            <a:endParaRPr lang="da-DK" sz="500" dirty="0">
              <a:ea typeface="Calibri"/>
              <a:cs typeface="Calibri"/>
            </a:endParaRPr>
          </a:p>
        </p:txBody>
      </p:sp>
      <p:sp>
        <p:nvSpPr>
          <p:cNvPr id="58372" name="Pladsholder til diasnummer 3"/>
          <p:cNvSpPr>
            <a:spLocks noGrp="1"/>
          </p:cNvSpPr>
          <p:nvPr>
            <p:ph type="sldNum" sz="quarter" idx="5"/>
          </p:nvPr>
        </p:nvSpPr>
        <p:spPr>
          <a:noFill/>
        </p:spPr>
        <p:txBody>
          <a:bodyPr/>
          <a:lstStyle/>
          <a:p>
            <a:fld id="{0C42D7AB-470D-4D67-9A58-41B21979F4B7}" type="slidenum">
              <a:rPr lang="da-DK" smtClean="0"/>
              <a:pPr/>
              <a:t>7</a:t>
            </a:fld>
            <a:endParaRPr lang="da-DK"/>
          </a:p>
        </p:txBody>
      </p:sp>
    </p:spTree>
    <p:extLst>
      <p:ext uri="{BB962C8B-B14F-4D97-AF65-F5344CB8AC3E}">
        <p14:creationId xmlns:p14="http://schemas.microsoft.com/office/powerpoint/2010/main" val="1481518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478086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4204744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27AD5-3B9D-AB1B-E858-233AC416B18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DB932EF-0DA0-CF4F-17E9-FB38201803AC}"/>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A6162E89-077C-AE2D-5DDB-146F866B3495}"/>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3428721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1AD79-B153-BB69-AE41-63D7CD3E0C2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57BDD65-5F5F-CE78-E9A9-D9EDEEFFADD8}"/>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BF934215-998C-BABF-90D2-F1DAEA432AE2}"/>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3302681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3E082-6021-AAA0-9C46-6BABF3D15AC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977F39E-876B-3154-555A-B04BA7CFD74A}"/>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E3CDC222-3AC1-E635-A030-0BB3EE06137E}"/>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3718221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616165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255730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58030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04A37-A5D6-CCE4-733F-D5904BA281B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A04AE50-959D-AC21-A91C-12F7AF301C5E}"/>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328ECE97-18D7-EE2C-644C-3B8323F95FD9}"/>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1441867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8AED0-F3F9-16B8-587E-959B96CD230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3FA84CA-8810-1FF0-8712-2A03AD06B2E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5B403229-CDF3-57E5-B017-0E9BD9DF0DF1}"/>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870581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769441"/>
          </a:xfrm>
          <a:prstGeom prst="rect">
            <a:avLst/>
          </a:prstGeom>
        </p:spPr>
        <p:txBody>
          <a:bodyPr wrap="square" lIns="0" tIns="0" rIns="0" bIns="0">
            <a:spAutoFit/>
          </a:bodyPr>
          <a:lstStyle>
            <a:lvl1pPr>
              <a:defRPr>
                <a:latin typeface="+mn-lt"/>
                <a:ea typeface="Trebuchet MS" charset="0"/>
                <a:cs typeface="Trebuchet MS" charset="0"/>
              </a:defRPr>
            </a:lvl1pPr>
          </a:lstStyle>
          <a:p>
            <a:endParaRPr dirty="0"/>
          </a:p>
        </p:txBody>
      </p:sp>
      <p:sp>
        <p:nvSpPr>
          <p:cNvPr id="3" name="Holder 3"/>
          <p:cNvSpPr>
            <a:spLocks noGrp="1"/>
          </p:cNvSpPr>
          <p:nvPr>
            <p:ph type="subTitle" idx="4"/>
          </p:nvPr>
        </p:nvSpPr>
        <p:spPr>
          <a:xfrm>
            <a:off x="1828800" y="3840481"/>
            <a:ext cx="8534400" cy="530915"/>
          </a:xfrm>
          <a:prstGeom prst="rect">
            <a:avLst/>
          </a:prstGeom>
        </p:spPr>
        <p:txBody>
          <a:bodyPr wrap="square" lIns="0" tIns="0" rIns="0" bIns="0">
            <a:spAutoFit/>
          </a:bodyPr>
          <a:lstStyle>
            <a:lvl1pPr>
              <a:defRPr>
                <a:latin typeface="+mn-lt"/>
                <a:ea typeface="Trebuchet MS" charset="0"/>
                <a:cs typeface="Trebuchet MS" charset="0"/>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9/8/25</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mn-lt"/>
                <a:ea typeface="Trebuchet MS" charset="0"/>
                <a:cs typeface="Trebuchet MS" charset="0"/>
              </a:defRPr>
            </a:lvl1pPr>
          </a:lstStyle>
          <a:p>
            <a:endParaRPr dirty="0"/>
          </a:p>
        </p:txBody>
      </p:sp>
      <p:sp>
        <p:nvSpPr>
          <p:cNvPr id="3" name="Holder 3"/>
          <p:cNvSpPr>
            <a:spLocks noGrp="1"/>
          </p:cNvSpPr>
          <p:nvPr>
            <p:ph type="body" idx="1"/>
          </p:nvPr>
        </p:nvSpPr>
        <p:spPr>
          <a:xfrm>
            <a:off x="918502" y="1496229"/>
            <a:ext cx="10354997" cy="241476"/>
          </a:xfrm>
        </p:spPr>
        <p:txBody>
          <a:bodyPr lIns="0" tIns="0" rIns="0" bIns="0"/>
          <a:lstStyle>
            <a:lvl1pPr>
              <a:defRPr sz="1569" b="1" i="0">
                <a:solidFill>
                  <a:schemeClr val="tx1"/>
                </a:solidFill>
                <a:latin typeface="+mn-lt"/>
                <a:ea typeface="Trebuchet MS" charset="0"/>
                <a:cs typeface="Trebuchet MS" charset="0"/>
              </a:defRPr>
            </a:lvl1pPr>
          </a:lstStyle>
          <a:p>
            <a:endParaRPr/>
          </a:p>
        </p:txBody>
      </p:sp>
      <p:sp>
        <p:nvSpPr>
          <p:cNvPr id="8" name="Platshållare för text 7"/>
          <p:cNvSpPr>
            <a:spLocks noGrp="1"/>
          </p:cNvSpPr>
          <p:nvPr>
            <p:ph type="body" sz="quarter" idx="10" hasCustomPrompt="1"/>
          </p:nvPr>
        </p:nvSpPr>
        <p:spPr>
          <a:xfrm>
            <a:off x="809890" y="6498263"/>
            <a:ext cx="7624813" cy="123111"/>
          </a:xfrm>
        </p:spPr>
        <p:txBody>
          <a:bodyPr/>
          <a:lstStyle>
            <a:lvl1pPr>
              <a:defRPr sz="800" b="0">
                <a:solidFill>
                  <a:schemeClr val="tx1">
                    <a:lumMod val="65000"/>
                    <a:lumOff val="35000"/>
                  </a:schemeClr>
                </a:solidFill>
                <a:latin typeface="Trebuchet MS" charset="0"/>
                <a:ea typeface="Trebuchet MS" charset="0"/>
                <a:cs typeface="Trebuchet MS" charset="0"/>
              </a:defRPr>
            </a:lvl1pPr>
            <a:lvl2pPr>
              <a:defRPr sz="546">
                <a:latin typeface="Trebuchet MS" charset="0"/>
                <a:ea typeface="Trebuchet MS" charset="0"/>
                <a:cs typeface="Trebuchet MS" charset="0"/>
              </a:defRPr>
            </a:lvl2pPr>
            <a:lvl3pPr>
              <a:defRPr sz="546">
                <a:latin typeface="Trebuchet MS" charset="0"/>
                <a:ea typeface="Trebuchet MS" charset="0"/>
                <a:cs typeface="Trebuchet MS" charset="0"/>
              </a:defRPr>
            </a:lvl3pPr>
            <a:lvl4pPr>
              <a:defRPr sz="546">
                <a:latin typeface="Trebuchet MS" charset="0"/>
                <a:ea typeface="Trebuchet MS" charset="0"/>
                <a:cs typeface="Trebuchet MS" charset="0"/>
              </a:defRPr>
            </a:lvl4pPr>
            <a:lvl5pPr>
              <a:defRPr sz="546">
                <a:latin typeface="Trebuchet MS" charset="0"/>
                <a:ea typeface="Trebuchet MS" charset="0"/>
                <a:cs typeface="Trebuchet MS" charset="0"/>
              </a:defRPr>
            </a:lvl5pPr>
          </a:lstStyle>
          <a:p>
            <a:pPr lvl="0"/>
            <a:r>
              <a:rPr lang="sv-SE" dirty="0"/>
              <a:t>Referens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mn-lt"/>
                <a:ea typeface="Trebuchet MS" charset="0"/>
                <a:cs typeface="Trebuchet MS" charset="0"/>
              </a:defRPr>
            </a:lvl1pPr>
          </a:lstStyle>
          <a:p>
            <a:endParaRPr/>
          </a:p>
        </p:txBody>
      </p:sp>
      <p:sp>
        <p:nvSpPr>
          <p:cNvPr id="3" name="Holder 3"/>
          <p:cNvSpPr>
            <a:spLocks noGrp="1"/>
          </p:cNvSpPr>
          <p:nvPr>
            <p:ph sz="half" idx="2"/>
          </p:nvPr>
        </p:nvSpPr>
        <p:spPr>
          <a:xfrm>
            <a:off x="609600" y="1577340"/>
            <a:ext cx="5303520" cy="530915"/>
          </a:xfrm>
          <a:prstGeom prst="rect">
            <a:avLst/>
          </a:prstGeom>
        </p:spPr>
        <p:txBody>
          <a:bodyPr wrap="square" lIns="0" tIns="0" rIns="0" bIns="0">
            <a:spAutoFit/>
          </a:bodyPr>
          <a:lstStyle>
            <a:lvl1pPr>
              <a:defRPr>
                <a:latin typeface="+mn-lt"/>
                <a:ea typeface="Trebuchet MS" charset="0"/>
                <a:cs typeface="Trebuchet MS" charset="0"/>
              </a:defRPr>
            </a:lvl1pPr>
          </a:lstStyle>
          <a:p>
            <a:endParaRPr/>
          </a:p>
        </p:txBody>
      </p:sp>
      <p:sp>
        <p:nvSpPr>
          <p:cNvPr id="4" name="Holder 4"/>
          <p:cNvSpPr>
            <a:spLocks noGrp="1"/>
          </p:cNvSpPr>
          <p:nvPr>
            <p:ph sz="half" idx="3"/>
          </p:nvPr>
        </p:nvSpPr>
        <p:spPr>
          <a:xfrm>
            <a:off x="6278880" y="1577340"/>
            <a:ext cx="5303520" cy="530915"/>
          </a:xfrm>
          <a:prstGeom prst="rect">
            <a:avLst/>
          </a:prstGeom>
        </p:spPr>
        <p:txBody>
          <a:bodyPr wrap="square" lIns="0" tIns="0" rIns="0" bIns="0">
            <a:spAutoFit/>
          </a:bodyPr>
          <a:lstStyle>
            <a:lvl1pPr>
              <a:defRPr>
                <a:latin typeface="+mn-lt"/>
                <a:ea typeface="Trebuchet MS" charset="0"/>
                <a:cs typeface="Trebuchet MS" charset="0"/>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6" name="Holder 6"/>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7" name="Billede 6">
            <a:extLst>
              <a:ext uri="{FF2B5EF4-FFF2-40B4-BE49-F238E27FC236}">
                <a16:creationId xmlns:a16="http://schemas.microsoft.com/office/drawing/2014/main" id="{A838C6FF-BFDC-7FCC-C054-AA81CE5CC1D2}"/>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4" name="Holder 4"/>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5" name="Billede 4">
            <a:extLst>
              <a:ext uri="{FF2B5EF4-FFF2-40B4-BE49-F238E27FC236}">
                <a16:creationId xmlns:a16="http://schemas.microsoft.com/office/drawing/2014/main" id="{7664E830-4C5E-4237-F3AF-F68EC0EC5272}"/>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9/8/25</a:t>
            </a:fld>
            <a:endParaRPr lang="en-US" dirty="0"/>
          </a:p>
        </p:txBody>
      </p:sp>
      <p:pic>
        <p:nvPicPr>
          <p:cNvPr id="4" name="Billede 3">
            <a:extLst>
              <a:ext uri="{FF2B5EF4-FFF2-40B4-BE49-F238E27FC236}">
                <a16:creationId xmlns:a16="http://schemas.microsoft.com/office/drawing/2014/main" id="{4AED77BD-DA38-A8B2-7FFC-5E6C37CA1F2A}"/>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tandard 1-Column Text">
    <p:spTree>
      <p:nvGrpSpPr>
        <p:cNvPr id="1" name=""/>
        <p:cNvGrpSpPr/>
        <p:nvPr/>
      </p:nvGrpSpPr>
      <p:grpSpPr>
        <a:xfrm>
          <a:off x="0" y="0"/>
          <a:ext cx="0" cy="0"/>
          <a:chOff x="0" y="0"/>
          <a:chExt cx="0" cy="0"/>
        </a:xfrm>
      </p:grpSpPr>
      <p:sp>
        <p:nvSpPr>
          <p:cNvPr id="12" name="Text Placeholder 6">
            <a:extLst>
              <a:ext uri="{FF2B5EF4-FFF2-40B4-BE49-F238E27FC236}">
                <a16:creationId xmlns:a16="http://schemas.microsoft.com/office/drawing/2014/main" id="{FD2406EE-A554-5348-AE6D-4D8B343E6201}"/>
              </a:ext>
            </a:extLst>
          </p:cNvPr>
          <p:cNvSpPr>
            <a:spLocks noGrp="1"/>
          </p:cNvSpPr>
          <p:nvPr>
            <p:ph type="body" sz="quarter" idx="15" hasCustomPrompt="1"/>
          </p:nvPr>
        </p:nvSpPr>
        <p:spPr>
          <a:xfrm>
            <a:off x="606078" y="1102385"/>
            <a:ext cx="11274772" cy="5328857"/>
          </a:xfrm>
          <a:prstGeom prst="rect">
            <a:avLst/>
          </a:prstGeom>
        </p:spPr>
        <p:txBody>
          <a:bodyPr tIns="0" rIns="0" bIns="0" numCol="1">
            <a:normAutofit/>
          </a:bodyPr>
          <a:lstStyle>
            <a:lvl1pPr marL="0" indent="0">
              <a:lnSpc>
                <a:spcPct val="100000"/>
              </a:lnSpc>
              <a:spcBef>
                <a:spcPts val="0"/>
              </a:spcBef>
              <a:spcAft>
                <a:spcPts val="600"/>
              </a:spcAft>
              <a:buFont typeface="Arial" panose="020B0604020202020204" pitchFamily="34" charset="0"/>
              <a:buNone/>
              <a:defRPr sz="1600" b="0">
                <a:solidFill>
                  <a:schemeClr val="tx1"/>
                </a:solidFill>
                <a:latin typeface="+mn-lt"/>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This is a one-column layout. Click to add content</a:t>
            </a:r>
          </a:p>
        </p:txBody>
      </p:sp>
      <p:sp>
        <p:nvSpPr>
          <p:cNvPr id="19" name="Footer Placeholder 8">
            <a:extLst>
              <a:ext uri="{FF2B5EF4-FFF2-40B4-BE49-F238E27FC236}">
                <a16:creationId xmlns:a16="http://schemas.microsoft.com/office/drawing/2014/main" id="{CDA06C55-0643-C148-AAB1-C4BB26FD7B26}"/>
              </a:ext>
            </a:extLst>
          </p:cNvPr>
          <p:cNvSpPr>
            <a:spLocks noGrp="1"/>
          </p:cNvSpPr>
          <p:nvPr>
            <p:ph type="ftr" sz="quarter" idx="3"/>
          </p:nvPr>
        </p:nvSpPr>
        <p:spPr>
          <a:xfrm>
            <a:off x="7766050" y="6559511"/>
            <a:ext cx="4114800" cy="123111"/>
          </a:xfrm>
          <a:prstGeom prst="rect">
            <a:avLst/>
          </a:prstGeom>
        </p:spPr>
        <p:txBody>
          <a:bodyPr vert="horz" lIns="0" tIns="0" rIns="0" bIns="0" rtlCol="0" anchor="ctr"/>
          <a:lstStyle>
            <a:lvl1pPr algn="r">
              <a:defRPr sz="800" b="1" spc="100" baseline="0">
                <a:solidFill>
                  <a:schemeClr val="tx1"/>
                </a:solidFill>
                <a:latin typeface="+mn-lt"/>
              </a:defRPr>
            </a:lvl1pPr>
          </a:lstStyle>
          <a:p>
            <a:r>
              <a:rPr lang="en-JP"/>
              <a:t> </a:t>
            </a:r>
            <a:endParaRPr lang="en-JP" dirty="0"/>
          </a:p>
        </p:txBody>
      </p:sp>
      <p:sp>
        <p:nvSpPr>
          <p:cNvPr id="22" name="タイトル プレースホルダ 1">
            <a:extLst>
              <a:ext uri="{FF2B5EF4-FFF2-40B4-BE49-F238E27FC236}">
                <a16:creationId xmlns:a16="http://schemas.microsoft.com/office/drawing/2014/main" id="{86D2E5B8-9E2B-DB46-A55A-5F26569C4F99}"/>
              </a:ext>
            </a:extLst>
          </p:cNvPr>
          <p:cNvSpPr>
            <a:spLocks noGrp="1"/>
          </p:cNvSpPr>
          <p:nvPr>
            <p:ph type="title" hasCustomPrompt="1"/>
          </p:nvPr>
        </p:nvSpPr>
        <p:spPr>
          <a:xfrm>
            <a:off x="606078" y="161605"/>
            <a:ext cx="11274772" cy="685801"/>
          </a:xfrm>
          <a:prstGeom prst="rect">
            <a:avLst/>
          </a:prstGeom>
        </p:spPr>
        <p:txBody>
          <a:bodyPr vert="horz" lIns="0" tIns="0" rIns="0" bIns="0" rtlCol="0" anchor="ctr">
            <a:normAutofit/>
          </a:bodyPr>
          <a:lstStyle>
            <a:lvl1pPr>
              <a:defRPr>
                <a:latin typeface="+mn-lt"/>
              </a:defRPr>
            </a:lvl1pPr>
          </a:lstStyle>
          <a:p>
            <a:r>
              <a:rPr kumimoji="1" lang="en-US" altLang="ja-JP" dirty="0"/>
              <a:t>Click to add title</a:t>
            </a:r>
            <a:endParaRPr kumimoji="1" lang="ja-JP" altLang="en-US"/>
          </a:p>
        </p:txBody>
      </p:sp>
      <p:sp>
        <p:nvSpPr>
          <p:cNvPr id="20" name="スライド番号プレースホルダ 5">
            <a:extLst>
              <a:ext uri="{FF2B5EF4-FFF2-40B4-BE49-F238E27FC236}">
                <a16:creationId xmlns:a16="http://schemas.microsoft.com/office/drawing/2014/main" id="{51A4825E-63A1-564F-BC3A-FBC167ECE5EB}"/>
              </a:ext>
            </a:extLst>
          </p:cNvPr>
          <p:cNvSpPr>
            <a:spLocks noGrp="1"/>
          </p:cNvSpPr>
          <p:nvPr>
            <p:ph type="sldNum" sz="quarter" idx="4"/>
          </p:nvPr>
        </p:nvSpPr>
        <p:spPr>
          <a:xfrm>
            <a:off x="311150" y="6513355"/>
            <a:ext cx="294928" cy="215423"/>
          </a:xfrm>
          <a:prstGeom prst="rect">
            <a:avLst/>
          </a:prstGeom>
        </p:spPr>
        <p:txBody>
          <a:bodyPr vert="horz" lIns="0" tIns="45710" rIns="0" bIns="45710" rtlCol="0" anchor="ctr"/>
          <a:lstStyle>
            <a:lvl1pPr algn="l">
              <a:defRPr sz="800" b="1" i="0">
                <a:solidFill>
                  <a:schemeClr val="tx1"/>
                </a:solidFill>
                <a:latin typeface="+mn-lt"/>
                <a:ea typeface="メイリオ" pitchFamily="50" charset="-128"/>
                <a:cs typeface="Calibri" panose="020F0502020204030204" pitchFamily="34" charset="0"/>
              </a:defRPr>
            </a:lvl1pPr>
          </a:lstStyle>
          <a:p>
            <a:pPr defTabSz="1218810"/>
            <a:fld id="{E9B57936-92EF-4126-AE48-1D9D36D15E98}" type="slidenum">
              <a:rPr lang="ja-JP" altLang="en-US" smtClean="0"/>
              <a:pPr defTabSz="1218810"/>
              <a:t>‹nr.›</a:t>
            </a:fld>
            <a:endParaRPr lang="ja-JP" altLang="en-US"/>
          </a:p>
        </p:txBody>
      </p:sp>
      <p:sp>
        <p:nvSpPr>
          <p:cNvPr id="24" name="Text Placeholder 6">
            <a:extLst>
              <a:ext uri="{FF2B5EF4-FFF2-40B4-BE49-F238E27FC236}">
                <a16:creationId xmlns:a16="http://schemas.microsoft.com/office/drawing/2014/main" id="{44EB3013-FCB4-1B4E-A9F2-FD57CF727CCC}"/>
              </a:ext>
            </a:extLst>
          </p:cNvPr>
          <p:cNvSpPr>
            <a:spLocks noGrp="1"/>
          </p:cNvSpPr>
          <p:nvPr>
            <p:ph type="body" sz="quarter" idx="16" hasCustomPrompt="1"/>
          </p:nvPr>
        </p:nvSpPr>
        <p:spPr>
          <a:xfrm>
            <a:off x="606078" y="6523001"/>
            <a:ext cx="6968348" cy="205613"/>
          </a:xfrm>
          <a:prstGeom prst="rect">
            <a:avLst/>
          </a:prstGeom>
        </p:spPr>
        <p:txBody>
          <a:bodyPr wrap="none" tIns="0" rIns="0" bIns="72000" numCol="1" anchor="ctr">
            <a:noAutofit/>
          </a:bodyPr>
          <a:lstStyle>
            <a:lvl1pPr marL="0" indent="0">
              <a:lnSpc>
                <a:spcPts val="1600"/>
              </a:lnSpc>
              <a:spcBef>
                <a:spcPts val="0"/>
              </a:spcBef>
              <a:spcAft>
                <a:spcPts val="600"/>
              </a:spcAft>
              <a:buFont typeface="Arial" panose="020B0604020202020204" pitchFamily="34" charset="0"/>
              <a:buNone/>
              <a:defRPr sz="800" b="0">
                <a:solidFill>
                  <a:schemeClr val="bg1">
                    <a:lumMod val="50000"/>
                  </a:schemeClr>
                </a:solidFill>
                <a:latin typeface="+mn-lt"/>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Private and confidential. For internal use only.</a:t>
            </a:r>
          </a:p>
        </p:txBody>
      </p:sp>
    </p:spTree>
    <p:extLst>
      <p:ext uri="{BB962C8B-B14F-4D97-AF65-F5344CB8AC3E}">
        <p14:creationId xmlns:p14="http://schemas.microsoft.com/office/powerpoint/2010/main" val="2100147782"/>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3D74C1-40EE-787B-DADE-E034F4B6AAC0}"/>
              </a:ext>
            </a:extLst>
          </p:cNvPr>
          <p:cNvSpPr>
            <a:spLocks noGrp="1"/>
          </p:cNvSpPr>
          <p:nvPr>
            <p:ph type="title"/>
          </p:nvPr>
        </p:nvSpPr>
        <p:spPr>
          <a:xfrm>
            <a:off x="1448322" y="376963"/>
            <a:ext cx="10572221" cy="1538883"/>
          </a:xfrm>
        </p:spPr>
        <p:txBody>
          <a:bodyPr/>
          <a:lstStyle>
            <a:lvl1pPr>
              <a:defRPr>
                <a:latin typeface="+mn-lt"/>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57B12E8-CA15-839F-554E-E72367F47EB1}"/>
              </a:ext>
            </a:extLst>
          </p:cNvPr>
          <p:cNvSpPr>
            <a:spLocks noGrp="1"/>
          </p:cNvSpPr>
          <p:nvPr>
            <p:ph idx="1"/>
          </p:nvPr>
        </p:nvSpPr>
        <p:spPr>
          <a:xfrm>
            <a:off x="918501" y="2051048"/>
            <a:ext cx="10354997" cy="1638910"/>
          </a:xfrm>
        </p:spPr>
        <p:txBody>
          <a:bodyPr/>
          <a:lstStyle>
            <a:lvl1pPr>
              <a:defRPr>
                <a:solidFill>
                  <a:schemeClr val="bg1">
                    <a:lumMod val="50000"/>
                  </a:schemeClr>
                </a:solidFill>
                <a:latin typeface="+mn-lt"/>
              </a:defRPr>
            </a:lvl1pPr>
            <a:lvl2pPr>
              <a:defRPr>
                <a:solidFill>
                  <a:schemeClr val="bg1">
                    <a:lumMod val="50000"/>
                  </a:schemeClr>
                </a:solidFill>
                <a:latin typeface="+mn-lt"/>
              </a:defRPr>
            </a:lvl2pPr>
            <a:lvl3pPr>
              <a:defRPr>
                <a:solidFill>
                  <a:schemeClr val="bg1">
                    <a:lumMod val="50000"/>
                  </a:schemeClr>
                </a:solidFill>
                <a:latin typeface="+mn-lt"/>
              </a:defRPr>
            </a:lvl3pPr>
            <a:lvl4pPr>
              <a:defRPr>
                <a:solidFill>
                  <a:schemeClr val="bg1">
                    <a:lumMod val="50000"/>
                  </a:schemeClr>
                </a:solidFill>
                <a:latin typeface="+mn-lt"/>
              </a:defRPr>
            </a:lvl4pPr>
            <a:lvl5pPr>
              <a:defRPr>
                <a:solidFill>
                  <a:schemeClr val="bg1">
                    <a:lumMod val="50000"/>
                  </a:schemeClr>
                </a:solidFill>
                <a:latin typeface="+mn-lt"/>
              </a:defRPr>
            </a:lvl5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a:extLst>
              <a:ext uri="{FF2B5EF4-FFF2-40B4-BE49-F238E27FC236}">
                <a16:creationId xmlns:a16="http://schemas.microsoft.com/office/drawing/2014/main" id="{DEEF7D59-18F4-C5F9-1057-3C8E61B22AA4}"/>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9C5F32F5-F70F-0616-D903-E6E66524E1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9DC2A2-6D9F-97AD-A238-994656499FD6}"/>
              </a:ext>
            </a:extLst>
          </p:cNvPr>
          <p:cNvSpPr>
            <a:spLocks noGrp="1"/>
          </p:cNvSpPr>
          <p:nvPr>
            <p:ph type="sldNum" sz="quarter" idx="12"/>
          </p:nvPr>
        </p:nvSpPr>
        <p:spPr>
          <a:xfrm>
            <a:off x="8778241" y="6377940"/>
            <a:ext cx="2804160" cy="125962"/>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1976792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0D777066-9BFC-8589-1B5C-C39B1839E27D}"/>
              </a:ext>
            </a:extLst>
          </p:cNvPr>
          <p:cNvGraphicFramePr>
            <a:graphicFrameLocks noChangeAspect="1"/>
          </p:cNvGraphicFramePr>
          <p:nvPr userDrawn="1">
            <p:custDataLst>
              <p:tags r:id="rId9"/>
            </p:custDataLst>
            <p:extLst>
              <p:ext uri="{D42A27DB-BD31-4B8C-83A1-F6EECF244321}">
                <p14:modId xmlns:p14="http://schemas.microsoft.com/office/powerpoint/2010/main" val="3254808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360" imgH="360" progId="TCLayout.ActiveDocument.1">
                  <p:embed/>
                </p:oleObj>
              </mc:Choice>
              <mc:Fallback>
                <p:oleObj name="think-cell Slide" r:id="rId10" imgW="360" imgH="360" progId="TCLayout.ActiveDocument.1">
                  <p:embed/>
                  <p:pic>
                    <p:nvPicPr>
                      <p:cNvPr id="12" name="Object 11" hidden="1">
                        <a:extLst>
                          <a:ext uri="{FF2B5EF4-FFF2-40B4-BE49-F238E27FC236}">
                            <a16:creationId xmlns:a16="http://schemas.microsoft.com/office/drawing/2014/main" id="{0D777066-9BFC-8589-1B5C-C39B1839E27D}"/>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3" name="Holder 3"/>
          <p:cNvSpPr>
            <a:spLocks noGrp="1"/>
          </p:cNvSpPr>
          <p:nvPr>
            <p:ph type="body" idx="1"/>
          </p:nvPr>
        </p:nvSpPr>
        <p:spPr>
          <a:xfrm>
            <a:off x="918501" y="2051048"/>
            <a:ext cx="10354997" cy="530915"/>
          </a:xfrm>
          <a:prstGeom prst="rect">
            <a:avLst/>
          </a:prstGeom>
        </p:spPr>
        <p:txBody>
          <a:bodyPr wrap="square" lIns="0" tIns="0" rIns="0" bIns="0">
            <a:spAutoFit/>
          </a:bodyPr>
          <a:lstStyle>
            <a:lvl1pPr>
              <a:defRPr sz="3450" b="1" i="0">
                <a:solidFill>
                  <a:schemeClr val="tx1"/>
                </a:solidFill>
                <a:latin typeface="Times New Roman"/>
                <a:cs typeface="Times New Roman"/>
              </a:defRPr>
            </a:lvl1pPr>
          </a:lstStyle>
          <a:p>
            <a:endParaRPr dirty="0"/>
          </a:p>
        </p:txBody>
      </p:sp>
      <p:sp>
        <p:nvSpPr>
          <p:cNvPr id="4" name="Holder 4"/>
          <p:cNvSpPr>
            <a:spLocks noGrp="1"/>
          </p:cNvSpPr>
          <p:nvPr>
            <p:ph type="ftr" sz="quarter" idx="5"/>
          </p:nvPr>
        </p:nvSpPr>
        <p:spPr>
          <a:xfrm>
            <a:off x="4145280" y="6377940"/>
            <a:ext cx="3901440" cy="125962"/>
          </a:xfrm>
          <a:prstGeom prst="rect">
            <a:avLst/>
          </a:prstGeom>
        </p:spPr>
        <p:txBody>
          <a:bodyPr wrap="square" lIns="0" tIns="0" rIns="0" bIns="0">
            <a:spAutoFit/>
          </a:bodyPr>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5" name="Holder 5"/>
          <p:cNvSpPr>
            <a:spLocks noGrp="1"/>
          </p:cNvSpPr>
          <p:nvPr>
            <p:ph type="dt" sz="half" idx="6"/>
          </p:nvPr>
        </p:nvSpPr>
        <p:spPr>
          <a:xfrm>
            <a:off x="609600" y="6377940"/>
            <a:ext cx="2804160" cy="125962"/>
          </a:xfrm>
          <a:prstGeom prst="rect">
            <a:avLst/>
          </a:prstGeom>
        </p:spPr>
        <p:txBody>
          <a:bodyPr wrap="square" lIns="0" tIns="0" rIns="0" bIns="0">
            <a:spAutoFit/>
          </a:bodyPr>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sp>
        <p:nvSpPr>
          <p:cNvPr id="2" name="Holder 2"/>
          <p:cNvSpPr>
            <a:spLocks noGrp="1"/>
          </p:cNvSpPr>
          <p:nvPr>
            <p:ph type="title"/>
          </p:nvPr>
        </p:nvSpPr>
        <p:spPr>
          <a:xfrm>
            <a:off x="1448322" y="376963"/>
            <a:ext cx="10572221" cy="769441"/>
          </a:xfrm>
          <a:prstGeom prst="rect">
            <a:avLst/>
          </a:prstGeom>
        </p:spPr>
        <p:txBody>
          <a:bodyPr vert="horz" wrap="square" lIns="0" tIns="0" rIns="0" bIns="0">
            <a:spAutoFit/>
          </a:bodyPr>
          <a:lstStyle>
            <a:lvl1pPr>
              <a:defRPr sz="5000" b="1" i="0">
                <a:solidFill>
                  <a:srgbClr val="63609A"/>
                </a:solidFill>
                <a:latin typeface="Times New Roman"/>
                <a:cs typeface="Times New Roman"/>
              </a:defRPr>
            </a:lvl1pPr>
          </a:lstStyle>
          <a:p>
            <a:r>
              <a:rPr lang="da-DK" dirty="0"/>
              <a:t>v</a:t>
            </a:r>
            <a:endParaRPr dirty="0"/>
          </a:p>
        </p:txBody>
      </p:sp>
      <p:pic>
        <p:nvPicPr>
          <p:cNvPr id="7" name="Billede 6">
            <a:extLst>
              <a:ext uri="{FF2B5EF4-FFF2-40B4-BE49-F238E27FC236}">
                <a16:creationId xmlns:a16="http://schemas.microsoft.com/office/drawing/2014/main" id="{6BF63D67-96F6-857B-2857-C767C666341B}"/>
              </a:ext>
            </a:extLst>
          </p:cNvPr>
          <p:cNvPicPr>
            <a:picLocks noChangeAspect="1"/>
          </p:cNvPicPr>
          <p:nvPr userDrawn="1"/>
        </p:nvPicPr>
        <p:blipFill>
          <a:blip r:embed="rId12"/>
          <a:stretch>
            <a:fillRect/>
          </a:stretch>
        </p:blipFill>
        <p:spPr>
          <a:xfrm>
            <a:off x="10096669" y="6281281"/>
            <a:ext cx="2095331" cy="44524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95" r:id="rId6"/>
    <p:sldLayoutId id="2147483696" r:id="rId7"/>
  </p:sldLayoutIdLst>
  <p:txStyles>
    <p:titleStyle>
      <a:lvl1pPr>
        <a:defRPr>
          <a:solidFill>
            <a:schemeClr val="bg1"/>
          </a:solidFill>
          <a:latin typeface="+mn-lt"/>
          <a:ea typeface="Trebuchet MS" charset="0"/>
          <a:cs typeface="Trebuchet MS" charset="0"/>
        </a:defRPr>
      </a:lvl1pPr>
    </p:titleStyle>
    <p:bodyStyle>
      <a:lvl1pPr marL="0">
        <a:defRPr>
          <a:latin typeface="+mn-lt"/>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p:bodyStyle>
    <p:otherStyle>
      <a:lvl1pPr marL="0">
        <a:defRPr>
          <a:latin typeface="+mn-lt"/>
          <a:ea typeface="+mn-ea"/>
          <a:cs typeface="+mn-cs"/>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6.png"/><Relationship Id="rId7" Type="http://schemas.openxmlformats.org/officeDocument/2006/relationships/image" Target="../media/image31.jpe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26.png"/><Relationship Id="rId7" Type="http://schemas.openxmlformats.org/officeDocument/2006/relationships/image" Target="../media/image36.jpe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g"/><Relationship Id="rId9" Type="http://schemas.openxmlformats.org/officeDocument/2006/relationships/image" Target="../media/image3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5.xml"/><Relationship Id="rId4" Type="http://schemas.openxmlformats.org/officeDocument/2006/relationships/image" Target="../media/image4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565118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6194A-E220-282B-08A6-96E719DFA428}"/>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A69291A7-D56A-A151-C270-07DA654B059D}"/>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79C55A67-7382-971F-A3A4-FFE737337973}"/>
              </a:ext>
            </a:extLst>
          </p:cNvPr>
          <p:cNvSpPr/>
          <p:nvPr/>
        </p:nvSpPr>
        <p:spPr>
          <a:xfrm>
            <a:off x="0" y="1389117"/>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Billede 26">
            <a:extLst>
              <a:ext uri="{FF2B5EF4-FFF2-40B4-BE49-F238E27FC236}">
                <a16:creationId xmlns:a16="http://schemas.microsoft.com/office/drawing/2014/main" id="{3BCF0F1D-BF2D-A8B2-9A5C-FDE9E055A3BA}"/>
              </a:ext>
            </a:extLst>
          </p:cNvPr>
          <p:cNvPicPr>
            <a:picLocks noChangeAspect="1"/>
          </p:cNvPicPr>
          <p:nvPr/>
        </p:nvPicPr>
        <p:blipFill>
          <a:blip r:embed="rId3"/>
          <a:srcRect t="6324"/>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CE023DEC-F74D-25C9-95C5-5430829BDDAC}"/>
              </a:ext>
            </a:extLst>
          </p:cNvPr>
          <p:cNvSpPr txBox="1">
            <a:spLocks/>
          </p:cNvSpPr>
          <p:nvPr/>
        </p:nvSpPr>
        <p:spPr>
          <a:xfrm>
            <a:off x="833072" y="1771870"/>
            <a:ext cx="6831752" cy="400648"/>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solidFill>
              </a:rPr>
              <a:t>Session 2.1</a:t>
            </a:r>
          </a:p>
          <a:p>
            <a:pPr defTabSz="914400"/>
            <a:endParaRPr lang="da-DK" sz="1800" kern="0" dirty="0">
              <a:solidFill>
                <a:schemeClr val="bg1"/>
              </a:solidFill>
            </a:endParaRPr>
          </a:p>
          <a:p>
            <a:pPr defTabSz="914400"/>
            <a:endParaRPr lang="da-DK" sz="1800" kern="0" dirty="0">
              <a:solidFill>
                <a:schemeClr val="bg1"/>
              </a:solidFill>
            </a:endParaRPr>
          </a:p>
          <a:p>
            <a:pPr defTabSz="914400"/>
            <a:r>
              <a:rPr lang="da-DK" sz="3200" kern="0" dirty="0">
                <a:solidFill>
                  <a:schemeClr val="bg1"/>
                </a:solidFill>
              </a:rPr>
              <a:t>Ikke-medicinsk behandling: Kost </a:t>
            </a:r>
          </a:p>
        </p:txBody>
      </p:sp>
      <p:pic>
        <p:nvPicPr>
          <p:cNvPr id="53" name="Billede 52">
            <a:extLst>
              <a:ext uri="{FF2B5EF4-FFF2-40B4-BE49-F238E27FC236}">
                <a16:creationId xmlns:a16="http://schemas.microsoft.com/office/drawing/2014/main" id="{77D8A487-8A75-E7DA-DD9A-4ACCFCD82C3B}"/>
              </a:ext>
            </a:extLst>
          </p:cNvPr>
          <p:cNvPicPr>
            <a:picLocks noChangeAspect="1"/>
          </p:cNvPicPr>
          <p:nvPr/>
        </p:nvPicPr>
        <p:blipFill>
          <a:blip r:embed="rId3">
            <a:lum bright="70000" contrast="-70000"/>
          </a:blip>
          <a:srcRect t="6323" r="79056" b="53686"/>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8BC4694-A233-7987-D7A1-1CCFB5580E62}"/>
              </a:ext>
            </a:extLst>
          </p:cNvPr>
          <p:cNvPicPr>
            <a:picLocks noChangeAspect="1"/>
          </p:cNvPicPr>
          <p:nvPr/>
        </p:nvPicPr>
        <p:blipFill>
          <a:blip r:embed="rId3">
            <a:lum bright="70000" contrast="-70000"/>
          </a:blip>
          <a:srcRect l="34851" t="6324" r="60798" b="53741"/>
          <a:stretch/>
        </p:blipFill>
        <p:spPr>
          <a:xfrm>
            <a:off x="8311543" y="3755540"/>
            <a:ext cx="240175" cy="873879"/>
          </a:xfrm>
          <a:prstGeom prst="rect">
            <a:avLst/>
          </a:prstGeom>
        </p:spPr>
      </p:pic>
      <p:sp>
        <p:nvSpPr>
          <p:cNvPr id="2" name="Undertitel 2">
            <a:extLst>
              <a:ext uri="{FF2B5EF4-FFF2-40B4-BE49-F238E27FC236}">
                <a16:creationId xmlns:a16="http://schemas.microsoft.com/office/drawing/2014/main" id="{94F639A1-B765-DA07-A62B-65E9253575B7}"/>
              </a:ext>
            </a:extLst>
          </p:cNvPr>
          <p:cNvSpPr txBox="1">
            <a:spLocks/>
          </p:cNvSpPr>
          <p:nvPr/>
        </p:nvSpPr>
        <p:spPr>
          <a:xfrm>
            <a:off x="833072" y="3095298"/>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Karen Nørby, Ernæringsterapeut</a:t>
            </a:r>
          </a:p>
        </p:txBody>
      </p:sp>
      <p:sp>
        <p:nvSpPr>
          <p:cNvPr id="6" name="Rektangel 5">
            <a:extLst>
              <a:ext uri="{FF2B5EF4-FFF2-40B4-BE49-F238E27FC236}">
                <a16:creationId xmlns:a16="http://schemas.microsoft.com/office/drawing/2014/main" id="{7F9BCAAD-3889-EB73-E3D7-BAA64578EB11}"/>
              </a:ext>
            </a:extLst>
          </p:cNvPr>
          <p:cNvSpPr/>
          <p:nvPr/>
        </p:nvSpPr>
        <p:spPr>
          <a:xfrm>
            <a:off x="9969023" y="6215170"/>
            <a:ext cx="2048806" cy="5843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CA44CC0C-B882-04DD-6712-5F3E91BE10BC}"/>
              </a:ext>
            </a:extLst>
          </p:cNvPr>
          <p:cNvSpPr txBox="1"/>
          <p:nvPr/>
        </p:nvSpPr>
        <p:spPr>
          <a:xfrm>
            <a:off x="10326531" y="6323876"/>
            <a:ext cx="1650045" cy="230832"/>
          </a:xfrm>
          <a:prstGeom prst="rect">
            <a:avLst/>
          </a:prstGeom>
          <a:noFill/>
        </p:spPr>
        <p:txBody>
          <a:bodyPr wrap="square">
            <a:spAutoFit/>
          </a:bodyPr>
          <a:lstStyle/>
          <a:p>
            <a:pPr algn="r"/>
            <a:r>
              <a:rPr lang="da-DK" sz="900" dirty="0">
                <a:effectLst/>
                <a:latin typeface="Aptos" panose="020B0004020202020204" pitchFamily="34" charset="0"/>
                <a:ea typeface="Aptos" panose="020B0004020202020204" pitchFamily="34" charset="0"/>
                <a:cs typeface="Aptos" panose="020B0004020202020204" pitchFamily="34" charset="0"/>
              </a:rPr>
              <a:t>C-APROM/DK/ADH/0164</a:t>
            </a:r>
          </a:p>
        </p:txBody>
      </p:sp>
      <p:pic>
        <p:nvPicPr>
          <p:cNvPr id="7" name="Billede 6">
            <a:extLst>
              <a:ext uri="{FF2B5EF4-FFF2-40B4-BE49-F238E27FC236}">
                <a16:creationId xmlns:a16="http://schemas.microsoft.com/office/drawing/2014/main" id="{70DF0483-C367-5561-D826-2E35FB93523E}"/>
              </a:ext>
            </a:extLst>
          </p:cNvPr>
          <p:cNvPicPr>
            <a:picLocks noChangeAspect="1"/>
          </p:cNvPicPr>
          <p:nvPr/>
        </p:nvPicPr>
        <p:blipFill>
          <a:blip r:embed="rId4"/>
          <a:stretch>
            <a:fillRect/>
          </a:stretch>
        </p:blipFill>
        <p:spPr>
          <a:xfrm>
            <a:off x="980131" y="308305"/>
            <a:ext cx="3964567" cy="842440"/>
          </a:xfrm>
          <a:prstGeom prst="rect">
            <a:avLst/>
          </a:prstGeom>
        </p:spPr>
      </p:pic>
    </p:spTree>
    <p:extLst>
      <p:ext uri="{BB962C8B-B14F-4D97-AF65-F5344CB8AC3E}">
        <p14:creationId xmlns:p14="http://schemas.microsoft.com/office/powerpoint/2010/main" val="3315029452"/>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209989" y="1630248"/>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b="1" dirty="0">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833178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CACA-0EFB-CF16-BA64-661631193D5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8A26DB-1F92-B57B-E889-9BCA1EE89603}"/>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E3B9118C-4562-0B3C-7B28-1D4C4ACE3A5C}"/>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JP" sz="800" b="1" i="0" u="none" strike="noStrike" kern="1200" cap="none" spc="100" normalizeH="0" baseline="0" noProof="0">
                <a:ln>
                  <a:noFill/>
                </a:ln>
                <a:solidFill>
                  <a:srgbClr val="34373F"/>
                </a:solidFill>
                <a:effectLst/>
                <a:uLnTx/>
                <a:uFillTx/>
                <a:latin typeface="Calibri" panose="020F0502020204030204"/>
                <a:ea typeface="+mn-ea"/>
                <a:cs typeface="+mn-cs"/>
              </a:rPr>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F013E2D5-4DA0-F43E-1BE1-88C12D1E59D4}"/>
              </a:ext>
            </a:extLst>
          </p:cNvPr>
          <p:cNvSpPr/>
          <p:nvPr/>
        </p:nvSpPr>
        <p:spPr>
          <a:xfrm>
            <a:off x="354650" y="1834077"/>
            <a:ext cx="8888410" cy="362946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05C541B3-C1A1-35C1-1DC3-80A926627EEE}"/>
              </a:ext>
            </a:extLst>
          </p:cNvPr>
          <p:cNvSpPr>
            <a:spLocks noGrp="1"/>
          </p:cNvSpPr>
          <p:nvPr>
            <p:ph type="title"/>
          </p:nvPr>
        </p:nvSpPr>
        <p:spPr>
          <a:xfrm>
            <a:off x="700456" y="318968"/>
            <a:ext cx="7727264" cy="1325563"/>
          </a:xfrm>
        </p:spPr>
        <p:txBody>
          <a:bodyPr>
            <a:normAutofit/>
          </a:bodyPr>
          <a:lstStyle/>
          <a:p>
            <a:r>
              <a:rPr lang="da-DK" sz="4000" dirty="0">
                <a:solidFill>
                  <a:srgbClr val="70578B"/>
                </a:solidFill>
                <a:latin typeface="+mn-lt"/>
              </a:rPr>
              <a:t>Agenda for sessionen </a:t>
            </a:r>
            <a:endParaRPr lang="da-DK" sz="4000" baseline="30000" dirty="0">
              <a:solidFill>
                <a:srgbClr val="70578B"/>
              </a:solidFill>
              <a:latin typeface="+mn-lt"/>
            </a:endParaRPr>
          </a:p>
        </p:txBody>
      </p:sp>
      <p:sp>
        <p:nvSpPr>
          <p:cNvPr id="12" name="Tekstfelt 11">
            <a:extLst>
              <a:ext uri="{FF2B5EF4-FFF2-40B4-BE49-F238E27FC236}">
                <a16:creationId xmlns:a16="http://schemas.microsoft.com/office/drawing/2014/main" id="{E1CF067D-F46C-CFAB-8885-DA4327A21DB3}"/>
              </a:ext>
            </a:extLst>
          </p:cNvPr>
          <p:cNvSpPr txBox="1"/>
          <p:nvPr/>
        </p:nvSpPr>
        <p:spPr>
          <a:xfrm>
            <a:off x="700456" y="2331775"/>
            <a:ext cx="7503744" cy="2677656"/>
          </a:xfrm>
          <a:prstGeom prst="rect">
            <a:avLst/>
          </a:prstGeom>
          <a:noFill/>
        </p:spPr>
        <p:txBody>
          <a:bodyPr wrap="square">
            <a:spAutoFit/>
          </a:bodyPr>
          <a:lstStyle/>
          <a:p>
            <a:pPr algn="l"/>
            <a:r>
              <a:rPr lang="da-DK" sz="2800" b="0" i="0" u="none" strike="noStrike" baseline="0" dirty="0">
                <a:solidFill>
                  <a:srgbClr val="70578B"/>
                </a:solidFill>
                <a:latin typeface="Calibri" panose="020F0502020204030204" pitchFamily="34" charset="0"/>
              </a:rPr>
              <a:t>1. Hvorfor fokus på kost?</a:t>
            </a:r>
          </a:p>
          <a:p>
            <a:pPr algn="l"/>
            <a:r>
              <a:rPr lang="da-DK" sz="2800" b="0" i="0" u="none" strike="noStrike" baseline="0" dirty="0">
                <a:solidFill>
                  <a:srgbClr val="70578B"/>
                </a:solidFill>
                <a:latin typeface="Calibri" panose="020F0502020204030204" pitchFamily="34" charset="0"/>
              </a:rPr>
              <a:t>2. Kulhydrater – protein – fedt</a:t>
            </a:r>
          </a:p>
          <a:p>
            <a:pPr algn="l"/>
            <a:r>
              <a:rPr lang="da-DK" sz="2800" b="0" i="0" u="none" strike="noStrike" baseline="0" dirty="0">
                <a:solidFill>
                  <a:srgbClr val="70578B"/>
                </a:solidFill>
                <a:latin typeface="Calibri" panose="020F0502020204030204" pitchFamily="34" charset="0"/>
              </a:rPr>
              <a:t>3. Tallerkenmodellen</a:t>
            </a:r>
          </a:p>
          <a:p>
            <a:pPr algn="l"/>
            <a:r>
              <a:rPr lang="da-DK" sz="2800" b="0" i="0" u="none" strike="noStrike" baseline="0" dirty="0">
                <a:solidFill>
                  <a:srgbClr val="70578B"/>
                </a:solidFill>
                <a:latin typeface="Calibri" panose="020F0502020204030204" pitchFamily="34" charset="0"/>
              </a:rPr>
              <a:t>4. Dagens måltider</a:t>
            </a:r>
          </a:p>
          <a:p>
            <a:pPr algn="l"/>
            <a:r>
              <a:rPr lang="da-DK" sz="2800" b="0" i="0" u="none" strike="noStrike" baseline="0" dirty="0">
                <a:solidFill>
                  <a:srgbClr val="70578B"/>
                </a:solidFill>
                <a:latin typeface="Calibri" panose="020F0502020204030204" pitchFamily="34" charset="0"/>
              </a:rPr>
              <a:t>5. En nem ugeplan</a:t>
            </a:r>
          </a:p>
          <a:p>
            <a:pPr algn="l"/>
            <a:r>
              <a:rPr lang="da-DK" sz="2800" b="0" i="0" u="none" strike="noStrike" baseline="0" dirty="0">
                <a:solidFill>
                  <a:srgbClr val="70578B"/>
                </a:solidFill>
                <a:latin typeface="Calibri" panose="020F0502020204030204" pitchFamily="34" charset="0"/>
              </a:rPr>
              <a:t>6. Hvorfor er det svært for mig?</a:t>
            </a:r>
            <a:endParaRPr lang="da-DK" sz="2800" dirty="0">
              <a:solidFill>
                <a:srgbClr val="70578B"/>
              </a:solidFill>
            </a:endParaRPr>
          </a:p>
        </p:txBody>
      </p:sp>
    </p:spTree>
    <p:extLst>
      <p:ext uri="{BB962C8B-B14F-4D97-AF65-F5344CB8AC3E}">
        <p14:creationId xmlns:p14="http://schemas.microsoft.com/office/powerpoint/2010/main" val="82244946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B3056-8B6B-CB39-A000-F4DE6B6F7EF9}"/>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0CF20290-3F34-52E3-9ACA-F39C5C73A133}"/>
              </a:ext>
            </a:extLst>
          </p:cNvPr>
          <p:cNvSpPr/>
          <p:nvPr/>
        </p:nvSpPr>
        <p:spPr>
          <a:xfrm>
            <a:off x="0" y="2564446"/>
            <a:ext cx="12192000" cy="1615669"/>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33D40633-60EC-C6FF-777B-434EFB44F1B2}"/>
              </a:ext>
            </a:extLst>
          </p:cNvPr>
          <p:cNvSpPr/>
          <p:nvPr/>
        </p:nvSpPr>
        <p:spPr>
          <a:xfrm>
            <a:off x="783770" y="1698173"/>
            <a:ext cx="7927093" cy="3657600"/>
          </a:xfrm>
          <a:prstGeom prst="rect">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 name="Titel 1">
            <a:extLst>
              <a:ext uri="{FF2B5EF4-FFF2-40B4-BE49-F238E27FC236}">
                <a16:creationId xmlns:a16="http://schemas.microsoft.com/office/drawing/2014/main" id="{D6CE4C71-6043-D627-6DB4-5FAF1EF1ECFC}"/>
              </a:ext>
            </a:extLst>
          </p:cNvPr>
          <p:cNvSpPr>
            <a:spLocks noGrp="1"/>
          </p:cNvSpPr>
          <p:nvPr>
            <p:ph type="title"/>
          </p:nvPr>
        </p:nvSpPr>
        <p:spPr>
          <a:xfrm>
            <a:off x="783770" y="434040"/>
            <a:ext cx="7727264" cy="615553"/>
          </a:xfrm>
        </p:spPr>
        <p:txBody>
          <a:bodyPr/>
          <a:lstStyle/>
          <a:p>
            <a:r>
              <a:rPr lang="da-DK" sz="4000" dirty="0">
                <a:solidFill>
                  <a:srgbClr val="70578B"/>
                </a:solidFill>
                <a:latin typeface="+mn-lt"/>
              </a:rPr>
              <a:t>Hvorfor fokus på kosten?</a:t>
            </a:r>
            <a:endParaRPr lang="da-DK" sz="4000" baseline="30000" dirty="0">
              <a:solidFill>
                <a:srgbClr val="70578B"/>
              </a:solidFill>
              <a:latin typeface="+mn-lt"/>
            </a:endParaRPr>
          </a:p>
        </p:txBody>
      </p:sp>
      <p:sp>
        <p:nvSpPr>
          <p:cNvPr id="6" name="Tekstfelt 5">
            <a:extLst>
              <a:ext uri="{FF2B5EF4-FFF2-40B4-BE49-F238E27FC236}">
                <a16:creationId xmlns:a16="http://schemas.microsoft.com/office/drawing/2014/main" id="{B94858DC-FF6E-38C4-B471-05D339196FD5}"/>
              </a:ext>
            </a:extLst>
          </p:cNvPr>
          <p:cNvSpPr txBox="1"/>
          <p:nvPr/>
        </p:nvSpPr>
        <p:spPr>
          <a:xfrm>
            <a:off x="1354412" y="2401440"/>
            <a:ext cx="7067245" cy="2251065"/>
          </a:xfrm>
          <a:prstGeom prst="rect">
            <a:avLst/>
          </a:prstGeom>
          <a:noFill/>
        </p:spPr>
        <p:txBody>
          <a:bodyPr wrap="square" rtlCol="0">
            <a:spAutoFit/>
          </a:bodyPr>
          <a:lstStyle/>
          <a:p>
            <a:pPr algn="l">
              <a:lnSpc>
                <a:spcPct val="150000"/>
              </a:lnSpc>
            </a:pPr>
            <a:r>
              <a:rPr lang="da-DK" sz="2400" b="0" i="0" u="none" strike="noStrike" baseline="0" dirty="0">
                <a:solidFill>
                  <a:srgbClr val="70578B"/>
                </a:solidFill>
                <a:latin typeface="Calibri" panose="020F0502020204030204" pitchFamily="34" charset="0"/>
              </a:rPr>
              <a:t>• Stabilt blodsukker = mere stabilt energiniveau</a:t>
            </a:r>
          </a:p>
          <a:p>
            <a:pPr algn="l">
              <a:lnSpc>
                <a:spcPct val="150000"/>
              </a:lnSpc>
            </a:pPr>
            <a:r>
              <a:rPr lang="da-DK" sz="2400" b="0" i="0" u="none" strike="noStrike" baseline="0" dirty="0">
                <a:solidFill>
                  <a:srgbClr val="70578B"/>
                </a:solidFill>
                <a:latin typeface="Calibri" panose="020F0502020204030204" pitchFamily="34" charset="0"/>
              </a:rPr>
              <a:t>• Kosten påvirker din hjernes ydeevne</a:t>
            </a:r>
          </a:p>
          <a:p>
            <a:pPr algn="l">
              <a:lnSpc>
                <a:spcPct val="150000"/>
              </a:lnSpc>
            </a:pPr>
            <a:r>
              <a:rPr lang="da-DK" sz="2400" b="0" i="0" u="none" strike="noStrike" baseline="0" dirty="0">
                <a:solidFill>
                  <a:srgbClr val="70578B"/>
                </a:solidFill>
                <a:latin typeface="Calibri" panose="020F0502020204030204" pitchFamily="34" charset="0"/>
              </a:rPr>
              <a:t>• Kost kan påvirke impulsivitet og hyperaktivitet</a:t>
            </a:r>
          </a:p>
          <a:p>
            <a:pPr algn="l">
              <a:lnSpc>
                <a:spcPct val="150000"/>
              </a:lnSpc>
            </a:pPr>
            <a:r>
              <a:rPr lang="da-DK" sz="2400" b="0" i="0" u="none" strike="noStrike" baseline="0" dirty="0">
                <a:solidFill>
                  <a:srgbClr val="70578B"/>
                </a:solidFill>
                <a:latin typeface="Calibri" panose="020F0502020204030204" pitchFamily="34" charset="0"/>
              </a:rPr>
              <a:t>• Kosten kan påvirke din nattesøvn</a:t>
            </a:r>
            <a:endParaRPr lang="da-DK" sz="1600" dirty="0">
              <a:solidFill>
                <a:srgbClr val="70578B"/>
              </a:solidFill>
            </a:endParaRPr>
          </a:p>
        </p:txBody>
      </p:sp>
    </p:spTree>
    <p:extLst>
      <p:ext uri="{BB962C8B-B14F-4D97-AF65-F5344CB8AC3E}">
        <p14:creationId xmlns:p14="http://schemas.microsoft.com/office/powerpoint/2010/main" val="1184032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500A2-74E9-AF77-4245-102BE4162F5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47ECC4F2-28FA-294B-AEE6-46B5BA9FE9A6}"/>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1101EAE9-6FD8-B94E-16F1-D39A35E0CCF1}"/>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0DBD46A6-FB18-E318-4AE3-375EE055B276}"/>
              </a:ext>
            </a:extLst>
          </p:cNvPr>
          <p:cNvSpPr txBox="1"/>
          <p:nvPr/>
        </p:nvSpPr>
        <p:spPr>
          <a:xfrm>
            <a:off x="4731981" y="957077"/>
            <a:ext cx="7250436" cy="5247590"/>
          </a:xfrm>
          <a:prstGeom prst="rect">
            <a:avLst/>
          </a:prstGeom>
          <a:noFill/>
        </p:spPr>
        <p:txBody>
          <a:bodyPr wrap="square">
            <a:spAutoFit/>
          </a:bodyPr>
          <a:lstStyle/>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ISNPR (International Society for Nutritional Psychiatry) er en sammenslutning af akademikere fra hele verden, som arbejder med ernæring. </a:t>
            </a:r>
            <a:br>
              <a:rPr lang="da-DK" sz="1300" dirty="0">
                <a:latin typeface="Calibri"/>
                <a:cs typeface="Calibri"/>
              </a:rPr>
            </a:br>
            <a:r>
              <a:rPr lang="da-DK" sz="1300" dirty="0">
                <a:latin typeface="Calibri"/>
                <a:cs typeface="Calibri"/>
              </a:rPr>
              <a:t>De skriver: ”</a:t>
            </a:r>
            <a:r>
              <a:rPr lang="da-DK" sz="1300" i="1" dirty="0">
                <a:latin typeface="Calibri"/>
                <a:cs typeface="Calibri"/>
              </a:rPr>
              <a:t>Der er overbevisende evidens for, at kosten er meget vigtig for psyken”</a:t>
            </a:r>
            <a:r>
              <a:rPr lang="da-DK" sz="1300" i="1" baseline="30000" dirty="0">
                <a:latin typeface="Calibri"/>
                <a:cs typeface="Calibri"/>
              </a:rPr>
              <a:t>1</a:t>
            </a:r>
          </a:p>
          <a:p>
            <a:pPr marL="534071" indent="-342900">
              <a:lnSpc>
                <a:spcPts val="1478"/>
              </a:lnSpc>
              <a:spcBef>
                <a:spcPts val="86"/>
              </a:spcBef>
              <a:buFont typeface="+mj-lt"/>
              <a:buAutoNum type="arabicPeriod"/>
              <a:tabLst>
                <a:tab pos="502113" algn="l"/>
              </a:tabLst>
            </a:pPr>
            <a:endParaRPr lang="da-DK" sz="1400" dirty="0">
              <a:latin typeface="Calibri"/>
              <a:cs typeface="Calibri"/>
            </a:endParaRPr>
          </a:p>
          <a:p>
            <a:pPr marL="534071" indent="-342900">
              <a:lnSpc>
                <a:spcPts val="1478"/>
              </a:lnSpc>
              <a:spcBef>
                <a:spcPts val="86"/>
              </a:spcBef>
              <a:buFont typeface="Arial" panose="020B0604020202020204" pitchFamily="34" charset="0"/>
              <a:buChar char="•"/>
              <a:tabLst>
                <a:tab pos="502113" algn="l"/>
              </a:tabLst>
            </a:pPr>
            <a:r>
              <a:rPr lang="da-DK" sz="1400" b="1" dirty="0">
                <a:latin typeface="Calibri"/>
                <a:cs typeface="Calibri"/>
              </a:rPr>
              <a:t>Sukker og hurtige kulhydrater:</a:t>
            </a:r>
          </a:p>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Et britisk befolkningsstudie viser, at lavere indtag af sukker og hurtige kulhydrater er forbundet med bedre psykisk helbred. Her fulgte man over 10.000 mænd og kvinder fra de var 35 år til de var 55 år.</a:t>
            </a:r>
            <a:r>
              <a:rPr lang="da-DK" sz="1300" baseline="30000" dirty="0">
                <a:latin typeface="Calibri"/>
                <a:cs typeface="Calibri"/>
              </a:rPr>
              <a:t>2</a:t>
            </a:r>
          </a:p>
          <a:p>
            <a:pPr marL="534071" indent="-342900">
              <a:lnSpc>
                <a:spcPts val="1478"/>
              </a:lnSpc>
              <a:spcBef>
                <a:spcPts val="86"/>
              </a:spcBef>
              <a:buFont typeface="+mj-lt"/>
              <a:buAutoNum type="arabicPeriod"/>
              <a:tabLst>
                <a:tab pos="502113" algn="l"/>
              </a:tabLst>
            </a:pPr>
            <a:endParaRPr lang="da-DK" sz="1400" dirty="0">
              <a:latin typeface="Calibri"/>
              <a:cs typeface="Calibri"/>
            </a:endParaRPr>
          </a:p>
          <a:p>
            <a:pPr marL="191171">
              <a:lnSpc>
                <a:spcPts val="1478"/>
              </a:lnSpc>
              <a:spcBef>
                <a:spcPts val="86"/>
              </a:spcBef>
              <a:tabLst>
                <a:tab pos="502113" algn="l"/>
              </a:tabLst>
            </a:pPr>
            <a:r>
              <a:rPr lang="da-DK" sz="1400" dirty="0">
                <a:latin typeface="Calibri"/>
                <a:cs typeface="Calibri"/>
              </a:rPr>
              <a:t>         </a:t>
            </a:r>
            <a:r>
              <a:rPr lang="da-DK" sz="1400" b="1" dirty="0">
                <a:latin typeface="Calibri"/>
                <a:cs typeface="Calibri"/>
              </a:rPr>
              <a:t>Omega-3:</a:t>
            </a:r>
          </a:p>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Omega-3 fedtsyrer spiller en vigtig rolle for hjernens funktion og for at dæmpe betændelsestilstande i kroppen. Derfor har man undersøgt, om omega-3 kan hjælpe personer med ADHD.</a:t>
            </a:r>
          </a:p>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En stor samlet analyse af 22 studier med i alt 1.789 deltagere viste, at omega-3 generelt ikke havde en tydelig effekt på ADHD-symptomer sammenlignet med snydebehandling (inaktiv pille, også kaldet placebo).  Men – i de studier, hvor behandlingen varede i mindst 4 måneder, var der en tydelig forbedring. Her så man, at omega-3 faktisk kunne gøre en forskel.</a:t>
            </a:r>
            <a:r>
              <a:rPr lang="da-DK" sz="1300" baseline="30000" dirty="0">
                <a:latin typeface="Calibri"/>
                <a:cs typeface="Calibri"/>
              </a:rPr>
              <a:t>3</a:t>
            </a:r>
          </a:p>
          <a:p>
            <a:pPr marL="191171">
              <a:lnSpc>
                <a:spcPts val="1478"/>
              </a:lnSpc>
              <a:spcBef>
                <a:spcPts val="86"/>
              </a:spcBef>
              <a:tabLst>
                <a:tab pos="502113" algn="l"/>
              </a:tabLst>
            </a:pPr>
            <a:r>
              <a:rPr lang="da-DK" sz="1400" b="1" dirty="0">
                <a:latin typeface="Calibri"/>
                <a:cs typeface="Calibri"/>
              </a:rPr>
              <a:t>	</a:t>
            </a:r>
          </a:p>
          <a:p>
            <a:pPr marL="191171">
              <a:lnSpc>
                <a:spcPts val="1478"/>
              </a:lnSpc>
              <a:spcBef>
                <a:spcPts val="86"/>
              </a:spcBef>
              <a:tabLst>
                <a:tab pos="502113" algn="l"/>
              </a:tabLst>
            </a:pPr>
            <a:r>
              <a:rPr lang="da-DK" sz="1400" b="1" dirty="0">
                <a:latin typeface="Calibri"/>
                <a:cs typeface="Calibri"/>
              </a:rPr>
              <a:t>	D-vitamin: </a:t>
            </a:r>
          </a:p>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Personer med ADHD har ofte lavere niveauer af vitamin D i blodet. Vitamin D er vigtigt for hjernen og kan påvirke signalstoffer som dopamin og serotonin. Nogle undersøgeser tyder på, at tilskud af vitamin D kan give en lille forbedring af ADHD-symptomer – især hvis man mangler vitamin D i forvejen, mens andre undersøgelser ikke har vidst nogen effekt</a:t>
            </a:r>
            <a:r>
              <a:rPr lang="da-DK" sz="1400" dirty="0">
                <a:latin typeface="Calibri"/>
                <a:cs typeface="Calibri"/>
              </a:rPr>
              <a:t>.</a:t>
            </a:r>
            <a:r>
              <a:rPr lang="da-DK" sz="1400" baseline="30000" dirty="0">
                <a:latin typeface="Calibri"/>
                <a:cs typeface="Calibri"/>
              </a:rPr>
              <a:t>4 </a:t>
            </a:r>
          </a:p>
          <a:p>
            <a:pPr marL="534071" indent="-342900">
              <a:lnSpc>
                <a:spcPts val="1478"/>
              </a:lnSpc>
              <a:spcBef>
                <a:spcPts val="86"/>
              </a:spcBef>
              <a:buFont typeface="Arial" panose="020B0604020202020204" pitchFamily="34" charset="0"/>
              <a:buChar char="•"/>
              <a:tabLst>
                <a:tab pos="502113" algn="l"/>
              </a:tabLst>
            </a:pPr>
            <a:endParaRPr lang="da-DK" sz="1300" dirty="0">
              <a:latin typeface="Calibri"/>
              <a:cs typeface="Calibri"/>
            </a:endParaRPr>
          </a:p>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Personer med psykiske lidelser lider oftere af kroniske mave-tarm-sygdomme, end resten af befolkningen. Kosten påvirker fordøjelsen og mikrobiomet.</a:t>
            </a:r>
            <a:r>
              <a:rPr lang="da-DK" sz="1300" baseline="30000" dirty="0">
                <a:latin typeface="Calibri"/>
                <a:cs typeface="Calibri"/>
              </a:rPr>
              <a:t>5</a:t>
            </a:r>
          </a:p>
        </p:txBody>
      </p:sp>
      <p:sp>
        <p:nvSpPr>
          <p:cNvPr id="2" name="Tekstfelt 1">
            <a:extLst>
              <a:ext uri="{FF2B5EF4-FFF2-40B4-BE49-F238E27FC236}">
                <a16:creationId xmlns:a16="http://schemas.microsoft.com/office/drawing/2014/main" id="{D54F18F6-973A-F5D3-C53E-FE3B39AB5172}"/>
              </a:ext>
            </a:extLst>
          </p:cNvPr>
          <p:cNvSpPr txBox="1"/>
          <p:nvPr/>
        </p:nvSpPr>
        <p:spPr>
          <a:xfrm>
            <a:off x="4213114" y="410595"/>
            <a:ext cx="9063216" cy="677108"/>
          </a:xfrm>
          <a:prstGeom prst="rect">
            <a:avLst/>
          </a:prstGeom>
          <a:noFill/>
        </p:spPr>
        <p:txBody>
          <a:bodyPr wrap="square">
            <a:spAutoFit/>
          </a:bodyPr>
          <a:lstStyle/>
          <a:p>
            <a:r>
              <a:rPr lang="da-DK" sz="3800" b="1" dirty="0">
                <a:solidFill>
                  <a:srgbClr val="70578B"/>
                </a:solidFill>
                <a:cs typeface="Times New Roman"/>
              </a:rPr>
              <a:t>Kost og ADHD: Hvad siger forskningen? </a:t>
            </a:r>
          </a:p>
        </p:txBody>
      </p:sp>
      <p:sp>
        <p:nvSpPr>
          <p:cNvPr id="4" name="Tekstfelt 3">
            <a:extLst>
              <a:ext uri="{FF2B5EF4-FFF2-40B4-BE49-F238E27FC236}">
                <a16:creationId xmlns:a16="http://schemas.microsoft.com/office/drawing/2014/main" id="{BB94F0F3-F756-7404-8687-ECD924051816}"/>
              </a:ext>
            </a:extLst>
          </p:cNvPr>
          <p:cNvSpPr txBox="1"/>
          <p:nvPr/>
        </p:nvSpPr>
        <p:spPr>
          <a:xfrm>
            <a:off x="503591" y="5113431"/>
            <a:ext cx="3625737" cy="1355436"/>
          </a:xfrm>
          <a:prstGeom prst="rect">
            <a:avLst/>
          </a:prstGeom>
          <a:noFill/>
        </p:spPr>
        <p:txBody>
          <a:bodyPr wrap="square">
            <a:spAutoFit/>
          </a:bodyPr>
          <a:lstStyle/>
          <a:p>
            <a:pPr marR="0" lvl="0" algn="l" defTabSz="415778" rtl="0" eaLnBrk="1" latinLnBrk="0" hangingPunct="1">
              <a:lnSpc>
                <a:spcPct val="107000"/>
              </a:lnSpc>
              <a:spcBef>
                <a:spcPts val="27"/>
              </a:spcBef>
              <a:tabLst>
                <a:tab pos="228600" algn="l"/>
              </a:tabLst>
            </a:pPr>
            <a:r>
              <a:rPr lang="da-DK" sz="700" dirty="0">
                <a:solidFill>
                  <a:schemeClr val="bg1"/>
                </a:solidFill>
                <a:latin typeface="Calibri"/>
                <a:cs typeface="Calibri"/>
              </a:rPr>
              <a:t>1. </a:t>
            </a:r>
            <a:r>
              <a:rPr lang="en-US" sz="700" dirty="0">
                <a:solidFill>
                  <a:schemeClr val="bg1"/>
                </a:solidFill>
                <a:latin typeface="Calibri"/>
                <a:cs typeface="Calibri"/>
              </a:rPr>
              <a:t>I</a:t>
            </a:r>
            <a:r>
              <a:rPr lang="en-DK" sz="700" dirty="0" err="1">
                <a:solidFill>
                  <a:schemeClr val="bg1"/>
                </a:solidFill>
                <a:latin typeface="Calibri"/>
                <a:cs typeface="Calibri"/>
              </a:rPr>
              <a:t>nternational</a:t>
            </a:r>
            <a:r>
              <a:rPr lang="en-DK" sz="700" dirty="0">
                <a:solidFill>
                  <a:schemeClr val="bg1"/>
                </a:solidFill>
                <a:latin typeface="Calibri"/>
                <a:cs typeface="Calibri"/>
              </a:rPr>
              <a:t> </a:t>
            </a:r>
            <a:r>
              <a:rPr lang="en-DK" sz="700" kern="1200" dirty="0">
                <a:solidFill>
                  <a:schemeClr val="bg1"/>
                </a:solidFill>
                <a:latin typeface="Calibri"/>
                <a:ea typeface="+mn-ea"/>
                <a:cs typeface="Calibri"/>
              </a:rPr>
              <a:t>Society for Nutritional Psychiatry Research. Nutritional medicine as mainstream in psychiatry. Lancet Psychiatry. 2015;2(3):271–4.</a:t>
            </a:r>
          </a:p>
          <a:p>
            <a:pPr marR="0" lvl="0" algn="l" defTabSz="415778" rtl="0" eaLnBrk="1" latinLnBrk="0" hangingPunct="1">
              <a:lnSpc>
                <a:spcPct val="107000"/>
              </a:lnSpc>
              <a:spcBef>
                <a:spcPts val="27"/>
              </a:spcBef>
              <a:tabLst>
                <a:tab pos="228600" algn="l"/>
              </a:tabLst>
            </a:pPr>
            <a:r>
              <a:rPr lang="en-US" sz="700" kern="1200" dirty="0">
                <a:solidFill>
                  <a:schemeClr val="bg1"/>
                </a:solidFill>
                <a:latin typeface="Calibri"/>
                <a:ea typeface="+mn-ea"/>
                <a:cs typeface="Calibri"/>
              </a:rPr>
              <a:t>2. </a:t>
            </a:r>
            <a:r>
              <a:rPr lang="en-DK" sz="700" kern="1200" dirty="0">
                <a:solidFill>
                  <a:schemeClr val="bg1"/>
                </a:solidFill>
                <a:latin typeface="Calibri"/>
                <a:ea typeface="+mn-ea"/>
                <a:cs typeface="Calibri"/>
              </a:rPr>
              <a:t>Shipley MJ, et al. Sugar intake from sweet food and beverages, common mental disorder and depression. Sci Rep. 2017;7:6287.</a:t>
            </a:r>
          </a:p>
          <a:p>
            <a:pPr marR="0" lvl="0" algn="l" defTabSz="415778" rtl="0" eaLnBrk="1" latinLnBrk="0" hangingPunct="1">
              <a:lnSpc>
                <a:spcPct val="107000"/>
              </a:lnSpc>
              <a:spcBef>
                <a:spcPts val="27"/>
              </a:spcBef>
              <a:tabLst>
                <a:tab pos="228600" algn="l"/>
              </a:tabLst>
            </a:pPr>
            <a:r>
              <a:rPr lang="en-US" sz="700" kern="1200" dirty="0">
                <a:solidFill>
                  <a:schemeClr val="bg1"/>
                </a:solidFill>
                <a:latin typeface="Calibri"/>
                <a:ea typeface="+mn-ea"/>
                <a:cs typeface="Calibri"/>
              </a:rPr>
              <a:t>3 Liu TH, et al. Omega-3 Polyunsaturated Fatty Acids for Core Symptoms of Attention-Deficit/Hyperactivity Disorder: A Meta-Analysis of Randomized Controlled Trials. J Clin Psychiatry 2023 Aug 30;84(5):22r14772. </a:t>
            </a:r>
            <a:r>
              <a:rPr lang="en-US" sz="700" kern="1200" dirty="0" err="1">
                <a:solidFill>
                  <a:schemeClr val="bg1"/>
                </a:solidFill>
                <a:latin typeface="Calibri"/>
                <a:ea typeface="+mn-ea"/>
                <a:cs typeface="Calibri"/>
              </a:rPr>
              <a:t>doi</a:t>
            </a:r>
            <a:r>
              <a:rPr lang="en-US" sz="700" kern="1200" dirty="0">
                <a:solidFill>
                  <a:schemeClr val="bg1"/>
                </a:solidFill>
                <a:latin typeface="Calibri"/>
                <a:ea typeface="+mn-ea"/>
                <a:cs typeface="Calibri"/>
              </a:rPr>
              <a:t>: 10.4088/JCP.22r14772.</a:t>
            </a:r>
          </a:p>
          <a:p>
            <a:pPr marR="0" lvl="0" algn="l" defTabSz="415778" rtl="0" eaLnBrk="1" latinLnBrk="0" hangingPunct="1">
              <a:lnSpc>
                <a:spcPct val="107000"/>
              </a:lnSpc>
              <a:spcBef>
                <a:spcPts val="27"/>
              </a:spcBef>
              <a:tabLst>
                <a:tab pos="228600" algn="l"/>
              </a:tabLst>
            </a:pPr>
            <a:r>
              <a:rPr lang="en-US" sz="700" kern="1200" dirty="0">
                <a:solidFill>
                  <a:schemeClr val="bg1"/>
                </a:solidFill>
                <a:latin typeface="Calibri"/>
                <a:ea typeface="+mn-ea"/>
                <a:cs typeface="Calibri"/>
              </a:rPr>
              <a:t>4.  Gan J, et al. J Child </a:t>
            </a:r>
            <a:r>
              <a:rPr lang="en-US" sz="700" kern="1200" dirty="0" err="1">
                <a:solidFill>
                  <a:schemeClr val="bg1"/>
                </a:solidFill>
                <a:latin typeface="Calibri"/>
                <a:ea typeface="+mn-ea"/>
                <a:cs typeface="Calibri"/>
              </a:rPr>
              <a:t>Adolesc</a:t>
            </a:r>
            <a:r>
              <a:rPr lang="en-US" sz="700" kern="1200" dirty="0">
                <a:solidFill>
                  <a:schemeClr val="bg1"/>
                </a:solidFill>
                <a:latin typeface="Calibri"/>
                <a:ea typeface="+mn-ea"/>
                <a:cs typeface="Calibri"/>
              </a:rPr>
              <a:t> </a:t>
            </a:r>
            <a:r>
              <a:rPr lang="en-US" sz="700" kern="1200" dirty="0" err="1">
                <a:solidFill>
                  <a:schemeClr val="bg1"/>
                </a:solidFill>
                <a:latin typeface="Calibri"/>
                <a:ea typeface="+mn-ea"/>
                <a:cs typeface="Calibri"/>
              </a:rPr>
              <a:t>Psychopharmacol</a:t>
            </a:r>
            <a:r>
              <a:rPr lang="en-US" sz="700" kern="1200" dirty="0">
                <a:solidFill>
                  <a:schemeClr val="bg1"/>
                </a:solidFill>
                <a:latin typeface="Calibri"/>
                <a:ea typeface="+mn-ea"/>
                <a:cs typeface="Calibri"/>
              </a:rPr>
              <a:t> . 2019 Nov;29(9):670-687. </a:t>
            </a:r>
            <a:r>
              <a:rPr lang="en-US" sz="700" kern="1200" dirty="0" err="1">
                <a:solidFill>
                  <a:schemeClr val="bg1"/>
                </a:solidFill>
                <a:latin typeface="Calibri"/>
                <a:ea typeface="+mn-ea"/>
                <a:cs typeface="Calibri"/>
              </a:rPr>
              <a:t>doi</a:t>
            </a:r>
            <a:r>
              <a:rPr lang="en-US" sz="700" kern="1200" dirty="0">
                <a:solidFill>
                  <a:schemeClr val="bg1"/>
                </a:solidFill>
                <a:latin typeface="Calibri"/>
                <a:ea typeface="+mn-ea"/>
                <a:cs typeface="Calibri"/>
              </a:rPr>
              <a:t>: 10.1089/cap.2019.0059. </a:t>
            </a:r>
            <a:r>
              <a:rPr lang="en-US" sz="700" kern="1200" dirty="0" err="1">
                <a:solidFill>
                  <a:schemeClr val="bg1"/>
                </a:solidFill>
                <a:latin typeface="Calibri"/>
                <a:ea typeface="+mn-ea"/>
                <a:cs typeface="Calibri"/>
              </a:rPr>
              <a:t>Epub</a:t>
            </a:r>
            <a:r>
              <a:rPr lang="en-US" sz="700" kern="1200" dirty="0">
                <a:solidFill>
                  <a:schemeClr val="bg1"/>
                </a:solidFill>
                <a:latin typeface="Calibri"/>
                <a:ea typeface="+mn-ea"/>
                <a:cs typeface="Calibri"/>
              </a:rPr>
              <a:t> 2019 Aug 1</a:t>
            </a:r>
          </a:p>
          <a:p>
            <a:pPr marR="0" lvl="0" algn="l" defTabSz="415778" rtl="0" eaLnBrk="1" latinLnBrk="0" hangingPunct="1">
              <a:lnSpc>
                <a:spcPct val="107000"/>
              </a:lnSpc>
              <a:spcBef>
                <a:spcPts val="27"/>
              </a:spcBef>
              <a:tabLst>
                <a:tab pos="228600" algn="l"/>
              </a:tabLst>
            </a:pPr>
            <a:r>
              <a:rPr lang="en-US" sz="700" kern="1200" dirty="0">
                <a:solidFill>
                  <a:schemeClr val="bg1"/>
                </a:solidFill>
                <a:latin typeface="Calibri"/>
                <a:ea typeface="+mn-ea"/>
                <a:cs typeface="Calibri"/>
              </a:rPr>
              <a:t>5. </a:t>
            </a:r>
            <a:r>
              <a:rPr lang="en-DK" sz="700" kern="1200" dirty="0">
                <a:solidFill>
                  <a:schemeClr val="bg1"/>
                </a:solidFill>
                <a:latin typeface="Calibri"/>
                <a:ea typeface="+mn-ea"/>
                <a:cs typeface="Calibri"/>
              </a:rPr>
              <a:t>Sherwin E, et al. May the force be with you: the light and dark sides of the microbiota-gut-brain axis in neuropsychiatry. CNS Drugs. 2016;30(11):1019–4</a:t>
            </a:r>
            <a:endParaRPr lang="da-DK" sz="100" dirty="0">
              <a:solidFill>
                <a:schemeClr val="bg1"/>
              </a:solidFill>
              <a:latin typeface="Calibri"/>
              <a:cs typeface="Calibri"/>
            </a:endParaRPr>
          </a:p>
        </p:txBody>
      </p:sp>
      <p:pic>
        <p:nvPicPr>
          <p:cNvPr id="13" name="Billede 12">
            <a:extLst>
              <a:ext uri="{FF2B5EF4-FFF2-40B4-BE49-F238E27FC236}">
                <a16:creationId xmlns:a16="http://schemas.microsoft.com/office/drawing/2014/main" id="{4CBED7F3-0451-E7A5-F58E-BA847246C90A}"/>
              </a:ext>
            </a:extLst>
          </p:cNvPr>
          <p:cNvPicPr>
            <a:picLocks noChangeAspect="1"/>
          </p:cNvPicPr>
          <p:nvPr/>
        </p:nvPicPr>
        <p:blipFill>
          <a:blip r:embed="rId3"/>
          <a:srcRect l="15363" r="15436" b="6711"/>
          <a:stretch/>
        </p:blipFill>
        <p:spPr>
          <a:xfrm>
            <a:off x="0" y="-242738"/>
            <a:ext cx="5057494" cy="5113431"/>
          </a:xfrm>
          <a:prstGeom prst="rect">
            <a:avLst/>
          </a:prstGeom>
        </p:spPr>
      </p:pic>
    </p:spTree>
    <p:extLst>
      <p:ext uri="{BB962C8B-B14F-4D97-AF65-F5344CB8AC3E}">
        <p14:creationId xmlns:p14="http://schemas.microsoft.com/office/powerpoint/2010/main" val="418823934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1">
            <a:extLst>
              <a:ext uri="{FF2B5EF4-FFF2-40B4-BE49-F238E27FC236}">
                <a16:creationId xmlns:a16="http://schemas.microsoft.com/office/drawing/2014/main" id="{E088960A-DDBF-C4C8-2D07-5E76D289864B}"/>
              </a:ext>
            </a:extLst>
          </p:cNvPr>
          <p:cNvSpPr/>
          <p:nvPr/>
        </p:nvSpPr>
        <p:spPr>
          <a:xfrm>
            <a:off x="0" y="3375660"/>
            <a:ext cx="7180861" cy="268224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endParaRPr lang="da-DK" sz="1400" b="1">
              <a:solidFill>
                <a:schemeClr val="dk1"/>
              </a:solidFill>
              <a:latin typeface="+mj-lt"/>
            </a:endParaRPr>
          </a:p>
        </p:txBody>
      </p:sp>
      <p:sp>
        <p:nvSpPr>
          <p:cNvPr id="5" name="Rectangle 86">
            <a:extLst>
              <a:ext uri="{FF2B5EF4-FFF2-40B4-BE49-F238E27FC236}">
                <a16:creationId xmlns:a16="http://schemas.microsoft.com/office/drawing/2014/main" id="{BB9BD268-7039-7C58-C382-33FC5A4D5328}"/>
              </a:ext>
            </a:extLst>
          </p:cNvPr>
          <p:cNvSpPr/>
          <p:nvPr/>
        </p:nvSpPr>
        <p:spPr>
          <a:xfrm>
            <a:off x="495301" y="3088432"/>
            <a:ext cx="6685562" cy="58629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360000" rtlCol="0" anchor="ctr"/>
          <a:lstStyle/>
          <a:p>
            <a:pPr marL="0" indent="0" algn="ctr">
              <a:lnSpc>
                <a:spcPct val="100000"/>
              </a:lnSpc>
              <a:buClr>
                <a:srgbClr val="4472C4"/>
              </a:buClr>
              <a:buFont typeface="Arial" panose="020B0604020202020204" pitchFamily="34" charset="0"/>
              <a:buNone/>
            </a:pPr>
            <a:r>
              <a:rPr lang="da-DK" sz="2000" b="1" dirty="0">
                <a:latin typeface="+mj-lt"/>
              </a:rPr>
              <a:t>USTABILT BLODSUKKER KAN :</a:t>
            </a:r>
          </a:p>
        </p:txBody>
      </p:sp>
      <p:grpSp>
        <p:nvGrpSpPr>
          <p:cNvPr id="34" name="Group 33">
            <a:extLst>
              <a:ext uri="{FF2B5EF4-FFF2-40B4-BE49-F238E27FC236}">
                <a16:creationId xmlns:a16="http://schemas.microsoft.com/office/drawing/2014/main" id="{F34D4668-E7CA-6063-1031-B35A6035FA64}"/>
              </a:ext>
            </a:extLst>
          </p:cNvPr>
          <p:cNvGrpSpPr/>
          <p:nvPr/>
        </p:nvGrpSpPr>
        <p:grpSpPr>
          <a:xfrm>
            <a:off x="820296" y="4727811"/>
            <a:ext cx="5805611" cy="276999"/>
            <a:chOff x="968791" y="4068625"/>
            <a:chExt cx="4423708" cy="432706"/>
          </a:xfrm>
        </p:grpSpPr>
        <p:sp>
          <p:nvSpPr>
            <p:cNvPr id="25" name="Rectangle 3">
              <a:extLst>
                <a:ext uri="{FF2B5EF4-FFF2-40B4-BE49-F238E27FC236}">
                  <a16:creationId xmlns:a16="http://schemas.microsoft.com/office/drawing/2014/main" id="{26EDB1DB-B64F-CEA6-8226-033E46643E41}"/>
                </a:ext>
              </a:extLst>
            </p:cNvPr>
            <p:cNvSpPr txBox="1">
              <a:spLocks noChangeArrowheads="1"/>
            </p:cNvSpPr>
            <p:nvPr/>
          </p:nvSpPr>
          <p:spPr>
            <a:xfrm>
              <a:off x="3462981" y="4068625"/>
              <a:ext cx="1929518" cy="432704"/>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Træthed</a:t>
              </a:r>
            </a:p>
          </p:txBody>
        </p:sp>
        <p:sp>
          <p:nvSpPr>
            <p:cNvPr id="24" name="Rectangle 3">
              <a:extLst>
                <a:ext uri="{FF2B5EF4-FFF2-40B4-BE49-F238E27FC236}">
                  <a16:creationId xmlns:a16="http://schemas.microsoft.com/office/drawing/2014/main" id="{861B3C7A-35E7-9FED-B303-00498D122FE2}"/>
                </a:ext>
              </a:extLst>
            </p:cNvPr>
            <p:cNvSpPr txBox="1">
              <a:spLocks noChangeArrowheads="1"/>
            </p:cNvSpPr>
            <p:nvPr/>
          </p:nvSpPr>
          <p:spPr>
            <a:xfrm>
              <a:off x="968791" y="4068625"/>
              <a:ext cx="1929518" cy="432706"/>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Hovedpine</a:t>
              </a:r>
              <a:endParaRPr lang="da-DK" sz="1800" b="0" dirty="0">
                <a:solidFill>
                  <a:schemeClr val="tx1">
                    <a:lumMod val="65000"/>
                    <a:lumOff val="35000"/>
                  </a:schemeClr>
                </a:solidFill>
                <a:latin typeface="+mj-lt"/>
              </a:endParaRPr>
            </a:p>
          </p:txBody>
        </p:sp>
      </p:grpSp>
      <p:grpSp>
        <p:nvGrpSpPr>
          <p:cNvPr id="35" name="Group 34">
            <a:extLst>
              <a:ext uri="{FF2B5EF4-FFF2-40B4-BE49-F238E27FC236}">
                <a16:creationId xmlns:a16="http://schemas.microsoft.com/office/drawing/2014/main" id="{6A98656D-ABBF-2687-AAAB-46B8A8ABA91A}"/>
              </a:ext>
            </a:extLst>
          </p:cNvPr>
          <p:cNvGrpSpPr/>
          <p:nvPr/>
        </p:nvGrpSpPr>
        <p:grpSpPr>
          <a:xfrm>
            <a:off x="820296" y="5522204"/>
            <a:ext cx="5805611" cy="276999"/>
            <a:chOff x="968791" y="4818395"/>
            <a:chExt cx="4423708" cy="432706"/>
          </a:xfrm>
        </p:grpSpPr>
        <p:sp>
          <p:nvSpPr>
            <p:cNvPr id="26" name="Rectangle 3">
              <a:extLst>
                <a:ext uri="{FF2B5EF4-FFF2-40B4-BE49-F238E27FC236}">
                  <a16:creationId xmlns:a16="http://schemas.microsoft.com/office/drawing/2014/main" id="{8D820BA6-2A2E-367C-4C7F-53D1DC8FE23B}"/>
                </a:ext>
              </a:extLst>
            </p:cNvPr>
            <p:cNvSpPr txBox="1">
              <a:spLocks noChangeArrowheads="1"/>
            </p:cNvSpPr>
            <p:nvPr/>
          </p:nvSpPr>
          <p:spPr>
            <a:xfrm>
              <a:off x="968791" y="4818395"/>
              <a:ext cx="1929518" cy="432706"/>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Hyperaktivitet</a:t>
              </a:r>
              <a:endParaRPr lang="da-DK" sz="1800" b="0" dirty="0">
                <a:solidFill>
                  <a:schemeClr val="tx1">
                    <a:lumMod val="65000"/>
                    <a:lumOff val="35000"/>
                  </a:schemeClr>
                </a:solidFill>
                <a:latin typeface="+mj-lt"/>
              </a:endParaRPr>
            </a:p>
          </p:txBody>
        </p:sp>
        <p:sp>
          <p:nvSpPr>
            <p:cNvPr id="21" name="Rectangle 3">
              <a:extLst>
                <a:ext uri="{FF2B5EF4-FFF2-40B4-BE49-F238E27FC236}">
                  <a16:creationId xmlns:a16="http://schemas.microsoft.com/office/drawing/2014/main" id="{5EAF25D1-7618-61EB-7A97-D83331A5F84F}"/>
                </a:ext>
              </a:extLst>
            </p:cNvPr>
            <p:cNvSpPr txBox="1">
              <a:spLocks noChangeArrowheads="1"/>
            </p:cNvSpPr>
            <p:nvPr/>
          </p:nvSpPr>
          <p:spPr>
            <a:xfrm>
              <a:off x="3462981" y="4818395"/>
              <a:ext cx="1929518" cy="432704"/>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Uro og stress</a:t>
              </a:r>
              <a:endParaRPr lang="da-DK" sz="1800" b="0" dirty="0">
                <a:solidFill>
                  <a:schemeClr val="tx1">
                    <a:lumMod val="65000"/>
                    <a:lumOff val="35000"/>
                  </a:schemeClr>
                </a:solidFill>
                <a:latin typeface="+mj-lt"/>
              </a:endParaRPr>
            </a:p>
          </p:txBody>
        </p:sp>
      </p:grpSp>
      <p:grpSp>
        <p:nvGrpSpPr>
          <p:cNvPr id="33" name="Group 32">
            <a:extLst>
              <a:ext uri="{FF2B5EF4-FFF2-40B4-BE49-F238E27FC236}">
                <a16:creationId xmlns:a16="http://schemas.microsoft.com/office/drawing/2014/main" id="{6D08A9CA-9720-3019-AB03-7AA23C37C0BE}"/>
              </a:ext>
            </a:extLst>
          </p:cNvPr>
          <p:cNvGrpSpPr/>
          <p:nvPr/>
        </p:nvGrpSpPr>
        <p:grpSpPr>
          <a:xfrm>
            <a:off x="820296" y="3933419"/>
            <a:ext cx="5805611" cy="276999"/>
            <a:chOff x="968791" y="3396708"/>
            <a:chExt cx="4423708" cy="432705"/>
          </a:xfrm>
        </p:grpSpPr>
        <p:sp>
          <p:nvSpPr>
            <p:cNvPr id="23" name="Rectangle 3">
              <a:extLst>
                <a:ext uri="{FF2B5EF4-FFF2-40B4-BE49-F238E27FC236}">
                  <a16:creationId xmlns:a16="http://schemas.microsoft.com/office/drawing/2014/main" id="{81F1810E-6932-2325-AD6C-BFCC3B3F6588}"/>
                </a:ext>
              </a:extLst>
            </p:cNvPr>
            <p:cNvSpPr txBox="1">
              <a:spLocks noChangeArrowheads="1"/>
            </p:cNvSpPr>
            <p:nvPr/>
          </p:nvSpPr>
          <p:spPr>
            <a:xfrm>
              <a:off x="3462981" y="3396708"/>
              <a:ext cx="1929518" cy="432705"/>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Irritabilitet og vrede</a:t>
              </a:r>
            </a:p>
          </p:txBody>
        </p:sp>
        <p:sp>
          <p:nvSpPr>
            <p:cNvPr id="27" name="Rectangle 3">
              <a:extLst>
                <a:ext uri="{FF2B5EF4-FFF2-40B4-BE49-F238E27FC236}">
                  <a16:creationId xmlns:a16="http://schemas.microsoft.com/office/drawing/2014/main" id="{03CF060D-C11B-3325-48FC-E70F48D773D5}"/>
                </a:ext>
              </a:extLst>
            </p:cNvPr>
            <p:cNvSpPr txBox="1">
              <a:spLocks noChangeArrowheads="1"/>
            </p:cNvSpPr>
            <p:nvPr/>
          </p:nvSpPr>
          <p:spPr>
            <a:xfrm>
              <a:off x="968791" y="3396708"/>
              <a:ext cx="2081241" cy="432705"/>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Forværre ADHD-symptomer</a:t>
              </a:r>
            </a:p>
          </p:txBody>
        </p:sp>
      </p:grpSp>
      <p:cxnSp>
        <p:nvCxnSpPr>
          <p:cNvPr id="40" name="Straight Connector 39">
            <a:extLst>
              <a:ext uri="{FF2B5EF4-FFF2-40B4-BE49-F238E27FC236}">
                <a16:creationId xmlns:a16="http://schemas.microsoft.com/office/drawing/2014/main" id="{8D89AE79-6453-B7E9-0E3B-5150E1171C17}"/>
              </a:ext>
            </a:extLst>
          </p:cNvPr>
          <p:cNvCxnSpPr>
            <a:cxnSpLocks/>
          </p:cNvCxnSpPr>
          <p:nvPr/>
        </p:nvCxnSpPr>
        <p:spPr>
          <a:xfrm>
            <a:off x="545369" y="5263507"/>
            <a:ext cx="6628707"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4D4A8F-3958-145C-14BD-D06E7A2B56C8}"/>
              </a:ext>
            </a:extLst>
          </p:cNvPr>
          <p:cNvCxnSpPr>
            <a:cxnSpLocks/>
          </p:cNvCxnSpPr>
          <p:nvPr/>
        </p:nvCxnSpPr>
        <p:spPr>
          <a:xfrm>
            <a:off x="545369" y="4469114"/>
            <a:ext cx="6628707"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291" name="Rectangle 3"/>
          <p:cNvSpPr>
            <a:spLocks noGrp="1" noChangeArrowheads="1"/>
          </p:cNvSpPr>
          <p:nvPr>
            <p:ph idx="1"/>
          </p:nvPr>
        </p:nvSpPr>
        <p:spPr>
          <a:xfrm>
            <a:off x="495300" y="1442852"/>
            <a:ext cx="6342228" cy="1873517"/>
          </a:xfrm>
        </p:spPr>
        <p:txBody>
          <a:bodyPr lIns="0" tIns="0" rIns="0" bIns="0">
            <a:normAutofit/>
          </a:bodyPr>
          <a:lstStyle/>
          <a:p>
            <a:pPr marL="0" indent="0">
              <a:buNone/>
            </a:pPr>
            <a:r>
              <a:rPr lang="da-DK" sz="1700" b="0" dirty="0">
                <a:solidFill>
                  <a:schemeClr val="tx1">
                    <a:lumMod val="65000"/>
                    <a:lumOff val="35000"/>
                  </a:schemeClr>
                </a:solidFill>
              </a:rPr>
              <a:t>Insulin er et hormon, der regulerer vores blodsukker. Det samarbejder med resten af vores hormonsystem også vores stresshormoner. Når vores blodsukker er ustabilt på grund af mangel på mad, eller indtag af hurtige kulhydrater producerer kroppen mere adrenalin. Adrenalin kan give uro og forværre ADHD-symptomer, der igen kan øge behovet for sødt og usund mad.</a:t>
            </a:r>
          </a:p>
        </p:txBody>
      </p:sp>
      <p:sp>
        <p:nvSpPr>
          <p:cNvPr id="49" name="Rectangle 48">
            <a:extLst>
              <a:ext uri="{FF2B5EF4-FFF2-40B4-BE49-F238E27FC236}">
                <a16:creationId xmlns:a16="http://schemas.microsoft.com/office/drawing/2014/main" id="{3B3340FC-F38E-26D2-06E1-6A86F91333C6}"/>
              </a:ext>
            </a:extLst>
          </p:cNvPr>
          <p:cNvSpPr/>
          <p:nvPr/>
        </p:nvSpPr>
        <p:spPr>
          <a:xfrm>
            <a:off x="7416385" y="-794"/>
            <a:ext cx="4759615" cy="6058694"/>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7" name="Isosceles Triangle 89">
            <a:extLst>
              <a:ext uri="{FF2B5EF4-FFF2-40B4-BE49-F238E27FC236}">
                <a16:creationId xmlns:a16="http://schemas.microsoft.com/office/drawing/2014/main" id="{6D1F1757-799D-BBE2-2CFB-AC4934AABC9F}"/>
              </a:ext>
            </a:extLst>
          </p:cNvPr>
          <p:cNvSpPr/>
          <p:nvPr/>
        </p:nvSpPr>
        <p:spPr>
          <a:xfrm>
            <a:off x="3451081" y="3588472"/>
            <a:ext cx="774003" cy="92182"/>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latin typeface="+mj-lt"/>
            </a:endParaRPr>
          </a:p>
        </p:txBody>
      </p:sp>
      <p:cxnSp>
        <p:nvCxnSpPr>
          <p:cNvPr id="39" name="Straight Connector 38">
            <a:extLst>
              <a:ext uri="{FF2B5EF4-FFF2-40B4-BE49-F238E27FC236}">
                <a16:creationId xmlns:a16="http://schemas.microsoft.com/office/drawing/2014/main" id="{7DEA14B6-8526-5AA0-8635-2D7E18966865}"/>
              </a:ext>
            </a:extLst>
          </p:cNvPr>
          <p:cNvCxnSpPr>
            <a:cxnSpLocks/>
            <a:stCxn id="7" idx="0"/>
          </p:cNvCxnSpPr>
          <p:nvPr/>
        </p:nvCxnSpPr>
        <p:spPr>
          <a:xfrm flipH="1">
            <a:off x="3838082" y="3588472"/>
            <a:ext cx="1" cy="2469427"/>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A3A98113-2D84-DF2D-32C0-259B30E0F989}"/>
              </a:ext>
            </a:extLst>
          </p:cNvPr>
          <p:cNvSpPr/>
          <p:nvPr/>
        </p:nvSpPr>
        <p:spPr>
          <a:xfrm>
            <a:off x="3751566" y="4375370"/>
            <a:ext cx="173033" cy="18215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43" name="Oval 42">
            <a:extLst>
              <a:ext uri="{FF2B5EF4-FFF2-40B4-BE49-F238E27FC236}">
                <a16:creationId xmlns:a16="http://schemas.microsoft.com/office/drawing/2014/main" id="{AEA5D6B8-FCAA-6AA7-6C0B-01BE580104BE}"/>
              </a:ext>
            </a:extLst>
          </p:cNvPr>
          <p:cNvSpPr/>
          <p:nvPr/>
        </p:nvSpPr>
        <p:spPr>
          <a:xfrm>
            <a:off x="3751566" y="5172429"/>
            <a:ext cx="173033" cy="18215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11" name="Titel 1">
            <a:extLst>
              <a:ext uri="{FF2B5EF4-FFF2-40B4-BE49-F238E27FC236}">
                <a16:creationId xmlns:a16="http://schemas.microsoft.com/office/drawing/2014/main" id="{34735BFF-0071-F76D-8BDA-123813F16C57}"/>
              </a:ext>
            </a:extLst>
          </p:cNvPr>
          <p:cNvSpPr>
            <a:spLocks noGrp="1"/>
          </p:cNvSpPr>
          <p:nvPr>
            <p:ph type="title"/>
          </p:nvPr>
        </p:nvSpPr>
        <p:spPr>
          <a:xfrm>
            <a:off x="500860" y="216970"/>
            <a:ext cx="11214460" cy="615553"/>
          </a:xfrm>
        </p:spPr>
        <p:txBody>
          <a:bodyPr/>
          <a:lstStyle/>
          <a:p>
            <a:r>
              <a:rPr lang="da-DK" sz="4000" kern="1200" dirty="0">
                <a:solidFill>
                  <a:srgbClr val="70578B"/>
                </a:solidFill>
                <a:ea typeface="+mn-ea"/>
              </a:rPr>
              <a:t>Ustabilt</a:t>
            </a:r>
            <a:r>
              <a:rPr lang="da-DK" sz="4000" dirty="0">
                <a:solidFill>
                  <a:srgbClr val="70578B"/>
                </a:solidFill>
              </a:rPr>
              <a:t> Blodsukker</a:t>
            </a:r>
          </a:p>
        </p:txBody>
      </p:sp>
      <p:grpSp>
        <p:nvGrpSpPr>
          <p:cNvPr id="9" name="Gruppe 8">
            <a:extLst>
              <a:ext uri="{FF2B5EF4-FFF2-40B4-BE49-F238E27FC236}">
                <a16:creationId xmlns:a16="http://schemas.microsoft.com/office/drawing/2014/main" id="{2FDE4D12-D798-81B4-1EAA-01A08E6DDDA8}"/>
              </a:ext>
            </a:extLst>
          </p:cNvPr>
          <p:cNvGrpSpPr/>
          <p:nvPr/>
        </p:nvGrpSpPr>
        <p:grpSpPr>
          <a:xfrm>
            <a:off x="7416386" y="1442852"/>
            <a:ext cx="4299364" cy="4615048"/>
            <a:chOff x="7416386" y="1442852"/>
            <a:chExt cx="4299364" cy="4615048"/>
          </a:xfrm>
        </p:grpSpPr>
        <p:pic>
          <p:nvPicPr>
            <p:cNvPr id="22" name="Billede 21">
              <a:extLst>
                <a:ext uri="{FF2B5EF4-FFF2-40B4-BE49-F238E27FC236}">
                  <a16:creationId xmlns:a16="http://schemas.microsoft.com/office/drawing/2014/main" id="{55751528-F227-FD77-D853-790CCC1334DA}"/>
                </a:ext>
              </a:extLst>
            </p:cNvPr>
            <p:cNvPicPr>
              <a:picLocks noChangeAspect="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a:ext>
              </a:extLst>
            </a:blip>
            <a:srcRect l="-2053" t="-20408" b="-15812"/>
            <a:stretch/>
          </p:blipFill>
          <p:spPr>
            <a:xfrm>
              <a:off x="7416386" y="1442852"/>
              <a:ext cx="4299364" cy="4615048"/>
            </a:xfrm>
            <a:prstGeom prst="rect">
              <a:avLst/>
            </a:prstGeom>
            <a:solidFill>
              <a:schemeClr val="bg1"/>
            </a:solidFill>
            <a:ln>
              <a:noFill/>
            </a:ln>
            <a:effectLst>
              <a:outerShdw blurRad="101600" sx="102000" sy="102000" algn="ctr" rotWithShape="0">
                <a:prstClr val="black">
                  <a:alpha val="5000"/>
                </a:prstClr>
              </a:outerShdw>
              <a:softEdge rad="0"/>
            </a:effectLst>
          </p:spPr>
        </p:pic>
        <p:cxnSp>
          <p:nvCxnSpPr>
            <p:cNvPr id="51" name="Straight Connector 50">
              <a:extLst>
                <a:ext uri="{FF2B5EF4-FFF2-40B4-BE49-F238E27FC236}">
                  <a16:creationId xmlns:a16="http://schemas.microsoft.com/office/drawing/2014/main" id="{6A30F716-B838-55D0-EFE7-40DCF6A18A2A}"/>
                </a:ext>
              </a:extLst>
            </p:cNvPr>
            <p:cNvCxnSpPr>
              <a:cxnSpLocks/>
            </p:cNvCxnSpPr>
            <p:nvPr/>
          </p:nvCxnSpPr>
          <p:spPr>
            <a:xfrm>
              <a:off x="9402238" y="6057900"/>
              <a:ext cx="327660" cy="0"/>
            </a:xfrm>
            <a:prstGeom prst="line">
              <a:avLst/>
            </a:prstGeom>
            <a:ln w="38100">
              <a:solidFill>
                <a:srgbClr val="70578B"/>
              </a:solidFill>
            </a:ln>
          </p:spPr>
          <p:style>
            <a:lnRef idx="1">
              <a:schemeClr val="accent1"/>
            </a:lnRef>
            <a:fillRef idx="0">
              <a:schemeClr val="accent1"/>
            </a:fillRef>
            <a:effectRef idx="0">
              <a:schemeClr val="accent1"/>
            </a:effectRef>
            <a:fontRef idx="minor">
              <a:schemeClr val="tx1"/>
            </a:fontRef>
          </p:style>
        </p:cxnSp>
        <p:sp>
          <p:nvSpPr>
            <p:cNvPr id="2" name="Tekstfelt 1">
              <a:extLst>
                <a:ext uri="{FF2B5EF4-FFF2-40B4-BE49-F238E27FC236}">
                  <a16:creationId xmlns:a16="http://schemas.microsoft.com/office/drawing/2014/main" id="{F0B82827-0208-F579-0627-9AECDC78819B}"/>
                </a:ext>
              </a:extLst>
            </p:cNvPr>
            <p:cNvSpPr txBox="1"/>
            <p:nvPr/>
          </p:nvSpPr>
          <p:spPr>
            <a:xfrm>
              <a:off x="7752933" y="5184315"/>
              <a:ext cx="3856980" cy="461665"/>
            </a:xfrm>
            <a:prstGeom prst="rect">
              <a:avLst/>
            </a:prstGeom>
            <a:solidFill>
              <a:schemeClr val="bg1"/>
            </a:solidFill>
          </p:spPr>
          <p:txBody>
            <a:bodyPr wrap="square" rtlCol="0">
              <a:spAutoFit/>
            </a:bodyPr>
            <a:lstStyle/>
            <a:p>
              <a:pPr algn="l"/>
              <a:r>
                <a:rPr lang="da-DK" sz="1200" b="1" dirty="0">
                  <a:solidFill>
                    <a:srgbClr val="70578B"/>
                  </a:solidFill>
                </a:rPr>
                <a:t>Stresshormoner:</a:t>
              </a:r>
            </a:p>
            <a:p>
              <a:pPr algn="l"/>
              <a:r>
                <a:rPr lang="da-DK" sz="1100" dirty="0">
                  <a:solidFill>
                    <a:srgbClr val="70578B"/>
                  </a:solidFill>
                </a:rPr>
                <a:t>Adrenalin &gt; Uro og stress &gt; Spiser sødt &gt; Blodsukker stigning</a:t>
              </a:r>
            </a:p>
          </p:txBody>
        </p:sp>
        <p:sp>
          <p:nvSpPr>
            <p:cNvPr id="3" name="Tekstfelt 2">
              <a:extLst>
                <a:ext uri="{FF2B5EF4-FFF2-40B4-BE49-F238E27FC236}">
                  <a16:creationId xmlns:a16="http://schemas.microsoft.com/office/drawing/2014/main" id="{E687559C-383D-B0F8-724D-825F19672AE2}"/>
                </a:ext>
              </a:extLst>
            </p:cNvPr>
            <p:cNvSpPr txBox="1"/>
            <p:nvPr/>
          </p:nvSpPr>
          <p:spPr>
            <a:xfrm>
              <a:off x="7473748" y="2075795"/>
              <a:ext cx="865855" cy="261610"/>
            </a:xfrm>
            <a:prstGeom prst="rect">
              <a:avLst/>
            </a:prstGeom>
            <a:solidFill>
              <a:schemeClr val="bg1"/>
            </a:solidFill>
          </p:spPr>
          <p:txBody>
            <a:bodyPr wrap="square" rtlCol="0">
              <a:spAutoFit/>
            </a:bodyPr>
            <a:lstStyle/>
            <a:p>
              <a:pPr algn="l"/>
              <a:r>
                <a:rPr lang="da-DK" sz="1050" dirty="0">
                  <a:solidFill>
                    <a:srgbClr val="70578B"/>
                  </a:solidFill>
                </a:rPr>
                <a:t>Blodsukker</a:t>
              </a:r>
            </a:p>
          </p:txBody>
        </p:sp>
        <p:sp>
          <p:nvSpPr>
            <p:cNvPr id="4" name="Tekstfelt 3">
              <a:extLst>
                <a:ext uri="{FF2B5EF4-FFF2-40B4-BE49-F238E27FC236}">
                  <a16:creationId xmlns:a16="http://schemas.microsoft.com/office/drawing/2014/main" id="{6B8A86AE-A36F-F85C-93A9-98EBCF4B810E}"/>
                </a:ext>
              </a:extLst>
            </p:cNvPr>
            <p:cNvSpPr txBox="1"/>
            <p:nvPr/>
          </p:nvSpPr>
          <p:spPr>
            <a:xfrm>
              <a:off x="9363264" y="2337528"/>
              <a:ext cx="865855" cy="430887"/>
            </a:xfrm>
            <a:prstGeom prst="rect">
              <a:avLst/>
            </a:prstGeom>
            <a:solidFill>
              <a:schemeClr val="bg1"/>
            </a:solidFill>
          </p:spPr>
          <p:txBody>
            <a:bodyPr wrap="square" rtlCol="0">
              <a:spAutoFit/>
            </a:bodyPr>
            <a:lstStyle/>
            <a:p>
              <a:pPr algn="l"/>
              <a:r>
                <a:rPr lang="da-DK" sz="1050" dirty="0">
                  <a:solidFill>
                    <a:srgbClr val="70578B"/>
                  </a:solidFill>
                </a:rPr>
                <a:t>Insulin frigøres</a:t>
              </a:r>
            </a:p>
          </p:txBody>
        </p:sp>
        <p:sp>
          <p:nvSpPr>
            <p:cNvPr id="6" name="Tekstfelt 5">
              <a:extLst>
                <a:ext uri="{FF2B5EF4-FFF2-40B4-BE49-F238E27FC236}">
                  <a16:creationId xmlns:a16="http://schemas.microsoft.com/office/drawing/2014/main" id="{58F7813B-851A-048A-2EB8-EF1254E4B8D6}"/>
                </a:ext>
              </a:extLst>
            </p:cNvPr>
            <p:cNvSpPr txBox="1"/>
            <p:nvPr/>
          </p:nvSpPr>
          <p:spPr>
            <a:xfrm>
              <a:off x="10849465" y="2448677"/>
              <a:ext cx="865855" cy="430887"/>
            </a:xfrm>
            <a:prstGeom prst="rect">
              <a:avLst/>
            </a:prstGeom>
            <a:solidFill>
              <a:schemeClr val="bg1"/>
            </a:solidFill>
          </p:spPr>
          <p:txBody>
            <a:bodyPr wrap="square" rtlCol="0">
              <a:spAutoFit/>
            </a:bodyPr>
            <a:lstStyle/>
            <a:p>
              <a:pPr algn="l"/>
              <a:r>
                <a:rPr lang="da-DK" sz="1050" dirty="0">
                  <a:solidFill>
                    <a:srgbClr val="70578B"/>
                  </a:solidFill>
                </a:rPr>
                <a:t>Insulin frigøres</a:t>
              </a:r>
            </a:p>
          </p:txBody>
        </p:sp>
        <p:sp>
          <p:nvSpPr>
            <p:cNvPr id="8" name="Tekstfelt 7">
              <a:extLst>
                <a:ext uri="{FF2B5EF4-FFF2-40B4-BE49-F238E27FC236}">
                  <a16:creationId xmlns:a16="http://schemas.microsoft.com/office/drawing/2014/main" id="{ABF57BB5-7659-3EE8-600A-0E3EEC8CDB9C}"/>
                </a:ext>
              </a:extLst>
            </p:cNvPr>
            <p:cNvSpPr txBox="1"/>
            <p:nvPr/>
          </p:nvSpPr>
          <p:spPr>
            <a:xfrm>
              <a:off x="10849465" y="3856474"/>
              <a:ext cx="865855" cy="430887"/>
            </a:xfrm>
            <a:prstGeom prst="rect">
              <a:avLst/>
            </a:prstGeom>
            <a:solidFill>
              <a:schemeClr val="bg1"/>
            </a:solidFill>
          </p:spPr>
          <p:txBody>
            <a:bodyPr wrap="square" rtlCol="0">
              <a:spAutoFit/>
            </a:bodyPr>
            <a:lstStyle/>
            <a:p>
              <a:pPr algn="l"/>
              <a:r>
                <a:rPr lang="da-DK" sz="1050" dirty="0">
                  <a:solidFill>
                    <a:srgbClr val="70578B"/>
                  </a:solidFill>
                </a:rPr>
                <a:t>Blodsukker stigning</a:t>
              </a:r>
            </a:p>
          </p:txBody>
        </p:sp>
      </p:grpSp>
      <p:sp>
        <p:nvSpPr>
          <p:cNvPr id="13" name="TextBox 12">
            <a:extLst>
              <a:ext uri="{FF2B5EF4-FFF2-40B4-BE49-F238E27FC236}">
                <a16:creationId xmlns:a16="http://schemas.microsoft.com/office/drawing/2014/main" id="{6FDE9EB8-81F4-13D5-5BE5-EF0E169DE094}"/>
              </a:ext>
            </a:extLst>
          </p:cNvPr>
          <p:cNvSpPr txBox="1"/>
          <p:nvPr/>
        </p:nvSpPr>
        <p:spPr>
          <a:xfrm>
            <a:off x="200297" y="6261463"/>
            <a:ext cx="9292046" cy="433132"/>
          </a:xfrm>
          <a:prstGeom prst="rect">
            <a:avLst/>
          </a:prstGeom>
          <a:noFill/>
        </p:spPr>
        <p:txBody>
          <a:bodyPr wrap="square" rtlCol="0">
            <a:spAutoFit/>
          </a:bodyPr>
          <a:lstStyle/>
          <a:p>
            <a:pPr marR="0" lvl="0">
              <a:lnSpc>
                <a:spcPct val="107000"/>
              </a:lnSpc>
              <a:spcAft>
                <a:spcPts val="800"/>
              </a:spcAft>
              <a:tabLst>
                <a:tab pos="457200" algn="l"/>
              </a:tabLst>
            </a:pPr>
            <a:r>
              <a:rPr lang="en-US" sz="700" kern="100" dirty="0">
                <a:effectLst/>
                <a:latin typeface="Calibri" panose="020F0502020204030204" pitchFamily="34" charset="0"/>
                <a:ea typeface="Calibri" panose="020F0502020204030204" pitchFamily="34" charset="0"/>
                <a:cs typeface="Times New Roman" panose="02020603050405020304" pitchFamily="18" charset="0"/>
              </a:rPr>
              <a:t>1.</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Benton D. The impact of diet on anti-social, violent and criminal behaviour.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Neurosci</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Biobehav</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Rev. 2007;31(5):752–74. DOI: 10.1016/j.neubiorev.2007.02.002</a:t>
            </a:r>
            <a:br>
              <a:rPr lang="en-US" sz="700" kern="100" dirty="0">
                <a:effectLst/>
                <a:latin typeface="Calibri" panose="020F0502020204030204" pitchFamily="34" charset="0"/>
                <a:ea typeface="Calibri" panose="020F0502020204030204" pitchFamily="34" charset="0"/>
                <a:cs typeface="Times New Roman" panose="02020603050405020304" pitchFamily="18" charset="0"/>
              </a:rPr>
            </a:br>
            <a:r>
              <a:rPr lang="en-US" sz="700" kern="100" dirty="0">
                <a:effectLst/>
                <a:latin typeface="Calibri" panose="020F0502020204030204" pitchFamily="34" charset="0"/>
                <a:ea typeface="Calibri" panose="020F0502020204030204" pitchFamily="34" charset="0"/>
                <a:cs typeface="Times New Roman" panose="02020603050405020304" pitchFamily="18" charset="0"/>
              </a:rPr>
              <a:t>2.</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Howard AL, et al. Adherence to the Western dietary pattern is associated with ADHD in adolescents. J Atten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Disord</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2011;15(5):403–11. DOI: 10.1177/1087054710365990</a:t>
            </a:r>
            <a:br>
              <a:rPr lang="en-US" sz="700" kern="100" dirty="0">
                <a:effectLst/>
                <a:latin typeface="Calibri" panose="020F0502020204030204" pitchFamily="34" charset="0"/>
                <a:ea typeface="Calibri" panose="020F0502020204030204" pitchFamily="34" charset="0"/>
                <a:cs typeface="Times New Roman" panose="02020603050405020304" pitchFamily="18" charset="0"/>
              </a:rPr>
            </a:br>
            <a:r>
              <a:rPr lang="en-US" sz="700" kern="100" dirty="0">
                <a:effectLst/>
                <a:latin typeface="Calibri" panose="020F0502020204030204" pitchFamily="34" charset="0"/>
                <a:ea typeface="Calibri" panose="020F0502020204030204" pitchFamily="34" charset="0"/>
                <a:cs typeface="Times New Roman" panose="02020603050405020304" pitchFamily="18" charset="0"/>
              </a:rPr>
              <a:t>3. </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Stevens LJ, et al. Dietary sensitivities and ADHD symptoms: a double-blind placebo-controlled study. J Dev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Behav</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Pediatr</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2011;32(2):83–91. DOI:     10.1097/DBP.0b013e3181f8e4b8</a:t>
            </a:r>
          </a:p>
        </p:txBody>
      </p:sp>
    </p:spTree>
    <p:extLst>
      <p:ext uri="{BB962C8B-B14F-4D97-AF65-F5344CB8AC3E}">
        <p14:creationId xmlns:p14="http://schemas.microsoft.com/office/powerpoint/2010/main" val="2187496325"/>
      </p:ext>
    </p:extLst>
  </p:cSld>
  <p:clrMapOvr>
    <a:masterClrMapping/>
  </p:clrMapOvr>
  <p:transition spd="slow" advClick="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03133-3F4E-3379-0D53-3ED8F3A1F1A4}"/>
            </a:ext>
          </a:extLst>
        </p:cNvPr>
        <p:cNvGrpSpPr/>
        <p:nvPr/>
      </p:nvGrpSpPr>
      <p:grpSpPr>
        <a:xfrm>
          <a:off x="0" y="0"/>
          <a:ext cx="0" cy="0"/>
          <a:chOff x="0" y="0"/>
          <a:chExt cx="0" cy="0"/>
        </a:xfrm>
      </p:grpSpPr>
      <p:sp>
        <p:nvSpPr>
          <p:cNvPr id="4" name="Rectangle 7">
            <a:extLst>
              <a:ext uri="{FF2B5EF4-FFF2-40B4-BE49-F238E27FC236}">
                <a16:creationId xmlns:a16="http://schemas.microsoft.com/office/drawing/2014/main" id="{FDAB7E84-3CA5-4D62-2BD5-5119E8AD3618}"/>
              </a:ext>
            </a:extLst>
          </p:cNvPr>
          <p:cNvSpPr/>
          <p:nvPr/>
        </p:nvSpPr>
        <p:spPr>
          <a:xfrm>
            <a:off x="-26171" y="1662427"/>
            <a:ext cx="12218171" cy="3759717"/>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DD9517CA-DA55-6A6A-3A9D-34B599BF60CE}"/>
              </a:ext>
            </a:extLst>
          </p:cNvPr>
          <p:cNvSpPr/>
          <p:nvPr/>
        </p:nvSpPr>
        <p:spPr>
          <a:xfrm>
            <a:off x="374947" y="123753"/>
            <a:ext cx="5340144" cy="431074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0">
            <a:extLst>
              <a:ext uri="{FF2B5EF4-FFF2-40B4-BE49-F238E27FC236}">
                <a16:creationId xmlns:a16="http://schemas.microsoft.com/office/drawing/2014/main" id="{DDD2C606-832D-CC18-4830-BFE62F9902E3}"/>
              </a:ext>
            </a:extLst>
          </p:cNvPr>
          <p:cNvSpPr/>
          <p:nvPr/>
        </p:nvSpPr>
        <p:spPr>
          <a:xfrm>
            <a:off x="374945" y="3829480"/>
            <a:ext cx="5340143" cy="283793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object 2">
            <a:extLst>
              <a:ext uri="{FF2B5EF4-FFF2-40B4-BE49-F238E27FC236}">
                <a16:creationId xmlns:a16="http://schemas.microsoft.com/office/drawing/2014/main" id="{F4E0E01C-307A-4589-8770-F6AD6960BB4B}"/>
              </a:ext>
            </a:extLst>
          </p:cNvPr>
          <p:cNvSpPr txBox="1">
            <a:spLocks noGrp="1"/>
          </p:cNvSpPr>
          <p:nvPr>
            <p:ph type="title"/>
          </p:nvPr>
        </p:nvSpPr>
        <p:spPr>
          <a:xfrm>
            <a:off x="717314" y="473611"/>
            <a:ext cx="4707209" cy="792544"/>
          </a:xfrm>
          <a:prstGeom prst="rect">
            <a:avLst/>
          </a:prstGeom>
        </p:spPr>
        <p:txBody>
          <a:bodyPr vert="horz" wrap="square" lIns="0" tIns="10941" rIns="0" bIns="0" rtlCol="0">
            <a:spAutoFit/>
          </a:bodyPr>
          <a:lstStyle/>
          <a:p>
            <a:pPr marL="11516">
              <a:spcBef>
                <a:spcPts val="86"/>
              </a:spcBef>
            </a:pPr>
            <a:r>
              <a:rPr sz="2539" dirty="0">
                <a:latin typeface="+mn-lt"/>
                <a:cs typeface="Arial"/>
              </a:rPr>
              <a:t>SLIK,</a:t>
            </a:r>
            <a:r>
              <a:rPr sz="2539" spc="-73" dirty="0">
                <a:latin typeface="+mn-lt"/>
                <a:cs typeface="Arial"/>
              </a:rPr>
              <a:t> </a:t>
            </a:r>
            <a:r>
              <a:rPr sz="2539" spc="-41" dirty="0">
                <a:latin typeface="+mn-lt"/>
                <a:cs typeface="Arial"/>
              </a:rPr>
              <a:t>SODAVAND</a:t>
            </a:r>
            <a:r>
              <a:rPr sz="2539" spc="-50" dirty="0">
                <a:latin typeface="+mn-lt"/>
                <a:cs typeface="Arial"/>
              </a:rPr>
              <a:t> </a:t>
            </a:r>
            <a:r>
              <a:rPr sz="2539" dirty="0">
                <a:latin typeface="+mn-lt"/>
                <a:cs typeface="Arial"/>
              </a:rPr>
              <a:t>OG</a:t>
            </a:r>
            <a:r>
              <a:rPr sz="2539" spc="-68" dirty="0">
                <a:latin typeface="+mn-lt"/>
                <a:cs typeface="Arial"/>
              </a:rPr>
              <a:t> </a:t>
            </a:r>
            <a:r>
              <a:rPr sz="2539" dirty="0">
                <a:latin typeface="+mn-lt"/>
                <a:cs typeface="Arial"/>
              </a:rPr>
              <a:t>HURTIGE</a:t>
            </a:r>
            <a:r>
              <a:rPr sz="2539" spc="-59" dirty="0">
                <a:latin typeface="+mn-lt"/>
                <a:cs typeface="Arial"/>
              </a:rPr>
              <a:t> </a:t>
            </a:r>
            <a:r>
              <a:rPr sz="2539" spc="-9" dirty="0">
                <a:latin typeface="+mn-lt"/>
                <a:cs typeface="Arial"/>
              </a:rPr>
              <a:t>KULHYDRATER</a:t>
            </a:r>
            <a:endParaRPr sz="2539" dirty="0">
              <a:latin typeface="+mn-lt"/>
              <a:cs typeface="Arial"/>
            </a:endParaRPr>
          </a:p>
        </p:txBody>
      </p:sp>
      <p:pic>
        <p:nvPicPr>
          <p:cNvPr id="14" name="object 5">
            <a:extLst>
              <a:ext uri="{FF2B5EF4-FFF2-40B4-BE49-F238E27FC236}">
                <a16:creationId xmlns:a16="http://schemas.microsoft.com/office/drawing/2014/main" id="{D24E5A06-7588-AF2D-1E49-8CC8CB7EAB4E}"/>
              </a:ext>
            </a:extLst>
          </p:cNvPr>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268243" y="1656008"/>
            <a:ext cx="3272590" cy="2532811"/>
          </a:xfrm>
          <a:prstGeom prst="rect">
            <a:avLst/>
          </a:prstGeom>
          <a:effectLst>
            <a:outerShdw blurRad="63500" sx="102000" sy="102000" algn="ctr" rotWithShape="0">
              <a:prstClr val="black">
                <a:alpha val="40000"/>
              </a:prstClr>
            </a:outerShdw>
          </a:effectLst>
        </p:spPr>
      </p:pic>
      <p:sp>
        <p:nvSpPr>
          <p:cNvPr id="17" name="Tekstfelt 16">
            <a:extLst>
              <a:ext uri="{FF2B5EF4-FFF2-40B4-BE49-F238E27FC236}">
                <a16:creationId xmlns:a16="http://schemas.microsoft.com/office/drawing/2014/main" id="{307E8C3E-2EB6-A545-99CC-C38EFAD74058}"/>
              </a:ext>
            </a:extLst>
          </p:cNvPr>
          <p:cNvSpPr txBox="1"/>
          <p:nvPr/>
        </p:nvSpPr>
        <p:spPr>
          <a:xfrm>
            <a:off x="799815" y="4517986"/>
            <a:ext cx="4624708" cy="1769715"/>
          </a:xfrm>
          <a:prstGeom prst="rect">
            <a:avLst/>
          </a:prstGeom>
          <a:noFill/>
        </p:spPr>
        <p:txBody>
          <a:bodyPr wrap="square">
            <a:spAutoFit/>
          </a:bodyPr>
          <a:lstStyle/>
          <a:p>
            <a:pPr marL="11516">
              <a:spcBef>
                <a:spcPts val="1093"/>
              </a:spcBef>
            </a:pPr>
            <a:r>
              <a:rPr lang="da-DK" sz="1200" b="1" dirty="0">
                <a:solidFill>
                  <a:srgbClr val="70578B"/>
                </a:solidFill>
                <a:latin typeface="Calibri"/>
                <a:cs typeface="Calibri"/>
              </a:rPr>
              <a:t>Vi</a:t>
            </a:r>
            <a:r>
              <a:rPr lang="da-DK" sz="1200" b="1" spc="-27" dirty="0">
                <a:solidFill>
                  <a:srgbClr val="70578B"/>
                </a:solidFill>
                <a:latin typeface="Calibri"/>
                <a:cs typeface="Calibri"/>
              </a:rPr>
              <a:t> </a:t>
            </a:r>
            <a:r>
              <a:rPr lang="da-DK" sz="1200" b="1" spc="-9" dirty="0">
                <a:solidFill>
                  <a:srgbClr val="70578B"/>
                </a:solidFill>
                <a:latin typeface="Calibri"/>
                <a:cs typeface="Calibri"/>
              </a:rPr>
              <a:t>indtager</a:t>
            </a:r>
            <a:r>
              <a:rPr lang="da-DK" sz="1200" b="1" spc="-32" dirty="0">
                <a:solidFill>
                  <a:srgbClr val="70578B"/>
                </a:solidFill>
                <a:latin typeface="Calibri"/>
                <a:cs typeface="Calibri"/>
              </a:rPr>
              <a:t> </a:t>
            </a:r>
            <a:r>
              <a:rPr lang="da-DK" sz="1200" b="1" dirty="0">
                <a:solidFill>
                  <a:srgbClr val="70578B"/>
                </a:solidFill>
                <a:latin typeface="Calibri"/>
                <a:cs typeface="Calibri"/>
              </a:rPr>
              <a:t>35</a:t>
            </a:r>
            <a:r>
              <a:rPr lang="da-DK" sz="1200" b="1" spc="-9" dirty="0">
                <a:solidFill>
                  <a:srgbClr val="70578B"/>
                </a:solidFill>
                <a:latin typeface="Calibri"/>
                <a:cs typeface="Calibri"/>
              </a:rPr>
              <a:t> </a:t>
            </a:r>
            <a:r>
              <a:rPr lang="da-DK" sz="1200" b="1" dirty="0">
                <a:solidFill>
                  <a:srgbClr val="70578B"/>
                </a:solidFill>
                <a:latin typeface="Calibri"/>
                <a:cs typeface="Calibri"/>
              </a:rPr>
              <a:t>kg</a:t>
            </a:r>
            <a:r>
              <a:rPr lang="da-DK" sz="1200" b="1" spc="-27" dirty="0">
                <a:solidFill>
                  <a:srgbClr val="70578B"/>
                </a:solidFill>
                <a:latin typeface="Calibri"/>
                <a:cs typeface="Calibri"/>
              </a:rPr>
              <a:t> </a:t>
            </a:r>
            <a:r>
              <a:rPr lang="da-DK" sz="1200" b="1" dirty="0">
                <a:solidFill>
                  <a:srgbClr val="70578B"/>
                </a:solidFill>
                <a:latin typeface="Calibri"/>
                <a:cs typeface="Calibri"/>
              </a:rPr>
              <a:t>slik</a:t>
            </a:r>
            <a:r>
              <a:rPr lang="da-DK" sz="1200" b="1" spc="-41" dirty="0">
                <a:solidFill>
                  <a:srgbClr val="70578B"/>
                </a:solidFill>
                <a:latin typeface="Calibri"/>
                <a:cs typeface="Calibri"/>
              </a:rPr>
              <a:t> </a:t>
            </a:r>
            <a:r>
              <a:rPr lang="da-DK" sz="1200" b="1" dirty="0">
                <a:solidFill>
                  <a:srgbClr val="70578B"/>
                </a:solidFill>
                <a:latin typeface="Calibri"/>
                <a:cs typeface="Calibri"/>
              </a:rPr>
              <a:t>og</a:t>
            </a:r>
            <a:r>
              <a:rPr lang="da-DK" sz="1200" b="1" spc="-14" dirty="0">
                <a:solidFill>
                  <a:srgbClr val="70578B"/>
                </a:solidFill>
                <a:latin typeface="Calibri"/>
                <a:cs typeface="Calibri"/>
              </a:rPr>
              <a:t> </a:t>
            </a:r>
            <a:r>
              <a:rPr lang="da-DK" sz="1200" b="1" dirty="0">
                <a:solidFill>
                  <a:srgbClr val="70578B"/>
                </a:solidFill>
                <a:latin typeface="Calibri"/>
                <a:cs typeface="Calibri"/>
              </a:rPr>
              <a:t>drikker</a:t>
            </a:r>
            <a:r>
              <a:rPr lang="da-DK" sz="1200" b="1" spc="-18" dirty="0">
                <a:solidFill>
                  <a:srgbClr val="70578B"/>
                </a:solidFill>
                <a:latin typeface="Calibri"/>
                <a:cs typeface="Calibri"/>
              </a:rPr>
              <a:t> </a:t>
            </a:r>
            <a:r>
              <a:rPr lang="da-DK" sz="1200" b="1" dirty="0">
                <a:solidFill>
                  <a:srgbClr val="70578B"/>
                </a:solidFill>
                <a:latin typeface="Calibri"/>
                <a:cs typeface="Calibri"/>
              </a:rPr>
              <a:t>127</a:t>
            </a:r>
            <a:r>
              <a:rPr lang="da-DK" sz="1200" b="1" spc="-9" dirty="0">
                <a:solidFill>
                  <a:srgbClr val="70578B"/>
                </a:solidFill>
                <a:latin typeface="Calibri"/>
                <a:cs typeface="Calibri"/>
              </a:rPr>
              <a:t> </a:t>
            </a:r>
            <a:r>
              <a:rPr lang="da-DK" sz="1200" b="1" dirty="0">
                <a:solidFill>
                  <a:srgbClr val="70578B"/>
                </a:solidFill>
                <a:latin typeface="Calibri"/>
                <a:cs typeface="Calibri"/>
              </a:rPr>
              <a:t>liter</a:t>
            </a:r>
            <a:r>
              <a:rPr lang="da-DK" sz="1200" b="1" spc="-32" dirty="0">
                <a:solidFill>
                  <a:srgbClr val="70578B"/>
                </a:solidFill>
                <a:latin typeface="Calibri"/>
                <a:cs typeface="Calibri"/>
              </a:rPr>
              <a:t> </a:t>
            </a:r>
            <a:r>
              <a:rPr lang="da-DK" sz="1200" b="1" dirty="0">
                <a:solidFill>
                  <a:srgbClr val="70578B"/>
                </a:solidFill>
                <a:latin typeface="Calibri"/>
                <a:cs typeface="Calibri"/>
              </a:rPr>
              <a:t>søde</a:t>
            </a:r>
            <a:r>
              <a:rPr lang="da-DK" sz="1200" b="1" spc="-23" dirty="0">
                <a:solidFill>
                  <a:srgbClr val="70578B"/>
                </a:solidFill>
                <a:latin typeface="Calibri"/>
                <a:cs typeface="Calibri"/>
              </a:rPr>
              <a:t> </a:t>
            </a:r>
            <a:r>
              <a:rPr lang="da-DK" sz="1200" b="1" dirty="0">
                <a:solidFill>
                  <a:srgbClr val="70578B"/>
                </a:solidFill>
                <a:latin typeface="Calibri"/>
                <a:cs typeface="Calibri"/>
              </a:rPr>
              <a:t>drikke</a:t>
            </a:r>
            <a:r>
              <a:rPr lang="da-DK" sz="1200" b="1" spc="-18" dirty="0">
                <a:solidFill>
                  <a:srgbClr val="70578B"/>
                </a:solidFill>
                <a:latin typeface="Calibri"/>
                <a:cs typeface="Calibri"/>
              </a:rPr>
              <a:t> </a:t>
            </a:r>
            <a:r>
              <a:rPr lang="da-DK" sz="1200" b="1" dirty="0">
                <a:solidFill>
                  <a:srgbClr val="70578B"/>
                </a:solidFill>
                <a:latin typeface="Calibri"/>
                <a:cs typeface="Calibri"/>
              </a:rPr>
              <a:t>om</a:t>
            </a:r>
            <a:r>
              <a:rPr lang="da-DK" sz="1200" b="1" spc="-14" dirty="0">
                <a:solidFill>
                  <a:srgbClr val="70578B"/>
                </a:solidFill>
                <a:latin typeface="Calibri"/>
                <a:cs typeface="Calibri"/>
              </a:rPr>
              <a:t> </a:t>
            </a:r>
            <a:r>
              <a:rPr lang="da-DK" sz="1200" b="1" spc="-18" dirty="0">
                <a:solidFill>
                  <a:srgbClr val="70578B"/>
                </a:solidFill>
                <a:latin typeface="Calibri"/>
                <a:cs typeface="Calibri"/>
              </a:rPr>
              <a:t>året</a:t>
            </a:r>
            <a:endParaRPr lang="da-DK" sz="1200" b="1" dirty="0">
              <a:solidFill>
                <a:srgbClr val="70578B"/>
              </a:solidFill>
              <a:latin typeface="Calibri"/>
              <a:cs typeface="Calibri"/>
            </a:endParaRPr>
          </a:p>
          <a:p>
            <a:pPr marL="238964" indent="-227448">
              <a:spcBef>
                <a:spcPts val="997"/>
              </a:spcBef>
              <a:buFont typeface="Arial"/>
              <a:buChar char="•"/>
              <a:tabLst>
                <a:tab pos="238964" algn="l"/>
              </a:tabLst>
            </a:pPr>
            <a:r>
              <a:rPr lang="da-DK" sz="1200" dirty="0">
                <a:solidFill>
                  <a:srgbClr val="70578B"/>
                </a:solidFill>
                <a:latin typeface="Calibri"/>
                <a:cs typeface="Calibri"/>
              </a:rPr>
              <a:t>Søde sager fremmer inflammation i hjernen. </a:t>
            </a:r>
            <a:r>
              <a:rPr lang="da-DK" sz="1200" dirty="0" err="1">
                <a:solidFill>
                  <a:srgbClr val="70578B"/>
                </a:solidFill>
                <a:latin typeface="Calibri"/>
                <a:cs typeface="Calibri"/>
              </a:rPr>
              <a:t>Neuroinflammation</a:t>
            </a:r>
            <a:r>
              <a:rPr lang="da-DK" sz="1200" dirty="0">
                <a:solidFill>
                  <a:srgbClr val="70578B"/>
                </a:solidFill>
                <a:latin typeface="Calibri"/>
                <a:cs typeface="Calibri"/>
              </a:rPr>
              <a:t> er set hos personer med ADHD.</a:t>
            </a:r>
          </a:p>
          <a:p>
            <a:pPr marL="238964" indent="-227448">
              <a:spcBef>
                <a:spcPts val="997"/>
              </a:spcBef>
              <a:buFont typeface="Arial"/>
              <a:buChar char="•"/>
              <a:tabLst>
                <a:tab pos="238964" algn="l"/>
              </a:tabLst>
            </a:pPr>
            <a:r>
              <a:rPr lang="da-DK" sz="1200" dirty="0">
                <a:solidFill>
                  <a:srgbClr val="70578B"/>
                </a:solidFill>
                <a:latin typeface="Calibri"/>
                <a:cs typeface="Calibri"/>
              </a:rPr>
              <a:t>Større mængder kan føre til mangel på næringsstoffer, der er med til dannelse af dopamin.</a:t>
            </a:r>
          </a:p>
          <a:p>
            <a:pPr marL="238964" indent="-227448">
              <a:spcBef>
                <a:spcPts val="997"/>
              </a:spcBef>
              <a:buFont typeface="Arial"/>
              <a:buChar char="•"/>
              <a:tabLst>
                <a:tab pos="238964" algn="l"/>
              </a:tabLst>
            </a:pPr>
            <a:r>
              <a:rPr lang="da-DK" sz="1200" dirty="0">
                <a:solidFill>
                  <a:srgbClr val="70578B"/>
                </a:solidFill>
                <a:latin typeface="Calibri"/>
                <a:cs typeface="Calibri"/>
              </a:rPr>
              <a:t>Øget risiko for et ustabilt blodsukker, kan forværre ADHD-symptomer.</a:t>
            </a:r>
          </a:p>
        </p:txBody>
      </p:sp>
      <p:sp>
        <p:nvSpPr>
          <p:cNvPr id="21" name="Tekstfelt 20">
            <a:extLst>
              <a:ext uri="{FF2B5EF4-FFF2-40B4-BE49-F238E27FC236}">
                <a16:creationId xmlns:a16="http://schemas.microsoft.com/office/drawing/2014/main" id="{15A237D7-C001-70D6-7D83-46D1D43564AC}"/>
              </a:ext>
            </a:extLst>
          </p:cNvPr>
          <p:cNvSpPr txBox="1"/>
          <p:nvPr/>
        </p:nvSpPr>
        <p:spPr>
          <a:xfrm>
            <a:off x="6288088" y="2456075"/>
            <a:ext cx="6110134" cy="2472728"/>
          </a:xfrm>
          <a:prstGeom prst="rect">
            <a:avLst/>
          </a:prstGeom>
          <a:noFill/>
        </p:spPr>
        <p:txBody>
          <a:bodyPr wrap="square" rtlCol="0">
            <a:spAutoFit/>
          </a:bodyPr>
          <a:lstStyle/>
          <a:p>
            <a:pPr marL="11516" marR="270634">
              <a:lnSpc>
                <a:spcPct val="70000"/>
              </a:lnSpc>
              <a:spcBef>
                <a:spcPts val="5"/>
              </a:spcBef>
            </a:pPr>
            <a:r>
              <a:rPr lang="da-DK" sz="1600" b="1" dirty="0">
                <a:solidFill>
                  <a:schemeClr val="bg1"/>
                </a:solidFill>
                <a:latin typeface="Calibri"/>
                <a:cs typeface="Calibri"/>
              </a:rPr>
              <a:t>Mindsk</a:t>
            </a:r>
            <a:r>
              <a:rPr lang="da-DK" sz="1600" b="1" spc="-36" dirty="0">
                <a:solidFill>
                  <a:schemeClr val="bg1"/>
                </a:solidFill>
                <a:latin typeface="Calibri"/>
                <a:cs typeface="Calibri"/>
              </a:rPr>
              <a:t> </a:t>
            </a:r>
            <a:r>
              <a:rPr lang="da-DK" sz="1600" b="1" spc="-9" dirty="0">
                <a:solidFill>
                  <a:schemeClr val="bg1"/>
                </a:solidFill>
                <a:latin typeface="Calibri"/>
                <a:cs typeface="Calibri"/>
              </a:rPr>
              <a:t>forbruget </a:t>
            </a:r>
            <a:r>
              <a:rPr lang="da-DK" sz="1600" b="1" dirty="0">
                <a:solidFill>
                  <a:schemeClr val="bg1"/>
                </a:solidFill>
                <a:latin typeface="Calibri"/>
                <a:cs typeface="Calibri"/>
              </a:rPr>
              <a:t>med</a:t>
            </a:r>
            <a:r>
              <a:rPr lang="da-DK" sz="1600" b="1" spc="-18" dirty="0">
                <a:solidFill>
                  <a:schemeClr val="bg1"/>
                </a:solidFill>
                <a:latin typeface="Calibri"/>
                <a:cs typeface="Calibri"/>
              </a:rPr>
              <a:t> </a:t>
            </a:r>
            <a:r>
              <a:rPr lang="da-DK" sz="1600" b="1" dirty="0">
                <a:solidFill>
                  <a:schemeClr val="bg1"/>
                </a:solidFill>
                <a:latin typeface="Calibri"/>
                <a:cs typeface="Calibri"/>
              </a:rPr>
              <a:t>sundere</a:t>
            </a:r>
            <a:r>
              <a:rPr lang="da-DK" sz="1600" b="1" spc="-9" dirty="0">
                <a:solidFill>
                  <a:schemeClr val="bg1"/>
                </a:solidFill>
                <a:latin typeface="Calibri"/>
                <a:cs typeface="Calibri"/>
              </a:rPr>
              <a:t> alternativer</a:t>
            </a:r>
            <a:r>
              <a:rPr lang="da-DK" sz="1600" b="1" spc="-32" dirty="0">
                <a:solidFill>
                  <a:schemeClr val="bg1"/>
                </a:solidFill>
                <a:latin typeface="Calibri"/>
                <a:cs typeface="Calibri"/>
              </a:rPr>
              <a:t> </a:t>
            </a:r>
            <a:r>
              <a:rPr lang="da-DK" sz="1600" b="1" dirty="0">
                <a:solidFill>
                  <a:schemeClr val="bg1"/>
                </a:solidFill>
                <a:latin typeface="Calibri"/>
                <a:cs typeface="Calibri"/>
              </a:rPr>
              <a:t>samt</a:t>
            </a:r>
            <a:r>
              <a:rPr lang="da-DK" sz="1600" b="1" spc="-23" dirty="0">
                <a:solidFill>
                  <a:schemeClr val="bg1"/>
                </a:solidFill>
                <a:latin typeface="Calibri"/>
                <a:cs typeface="Calibri"/>
              </a:rPr>
              <a:t> </a:t>
            </a:r>
            <a:r>
              <a:rPr lang="da-DK" sz="1600" b="1" dirty="0">
                <a:solidFill>
                  <a:schemeClr val="bg1"/>
                </a:solidFill>
                <a:latin typeface="Calibri"/>
                <a:cs typeface="Calibri"/>
              </a:rPr>
              <a:t>tre</a:t>
            </a:r>
            <a:r>
              <a:rPr lang="da-DK" sz="1600" b="1" spc="-18" dirty="0">
                <a:solidFill>
                  <a:schemeClr val="bg1"/>
                </a:solidFill>
                <a:latin typeface="Calibri"/>
                <a:cs typeface="Calibri"/>
              </a:rPr>
              <a:t> gode </a:t>
            </a:r>
            <a:r>
              <a:rPr lang="da-DK" sz="1600" b="1" dirty="0">
                <a:solidFill>
                  <a:schemeClr val="bg1"/>
                </a:solidFill>
                <a:latin typeface="Calibri"/>
                <a:cs typeface="Calibri"/>
              </a:rPr>
              <a:t>måltider</a:t>
            </a:r>
            <a:r>
              <a:rPr lang="da-DK" sz="1600" b="1" spc="-41" dirty="0">
                <a:solidFill>
                  <a:schemeClr val="bg1"/>
                </a:solidFill>
                <a:latin typeface="Calibri"/>
                <a:cs typeface="Calibri"/>
              </a:rPr>
              <a:t> </a:t>
            </a:r>
            <a:r>
              <a:rPr lang="da-DK" sz="1600" b="1" dirty="0">
                <a:solidFill>
                  <a:schemeClr val="bg1"/>
                </a:solidFill>
                <a:latin typeface="Calibri"/>
                <a:cs typeface="Calibri"/>
              </a:rPr>
              <a:t>om</a:t>
            </a:r>
            <a:r>
              <a:rPr lang="da-DK" sz="1600" b="1" spc="-32" dirty="0">
                <a:solidFill>
                  <a:schemeClr val="bg1"/>
                </a:solidFill>
                <a:latin typeface="Calibri"/>
                <a:cs typeface="Calibri"/>
              </a:rPr>
              <a:t> </a:t>
            </a:r>
            <a:r>
              <a:rPr lang="da-DK" sz="1600" b="1" dirty="0">
                <a:solidFill>
                  <a:schemeClr val="bg1"/>
                </a:solidFill>
                <a:latin typeface="Calibri"/>
                <a:cs typeface="Calibri"/>
              </a:rPr>
              <a:t>dagen,</a:t>
            </a:r>
            <a:r>
              <a:rPr lang="da-DK" sz="1600" b="1" spc="-36" dirty="0">
                <a:solidFill>
                  <a:schemeClr val="bg1"/>
                </a:solidFill>
                <a:latin typeface="Calibri"/>
                <a:cs typeface="Calibri"/>
              </a:rPr>
              <a:t> </a:t>
            </a:r>
            <a:r>
              <a:rPr lang="da-DK" sz="1600" b="1" dirty="0">
                <a:solidFill>
                  <a:schemeClr val="bg1"/>
                </a:solidFill>
                <a:latin typeface="Calibri"/>
                <a:cs typeface="Calibri"/>
              </a:rPr>
              <a:t>der</a:t>
            </a:r>
            <a:r>
              <a:rPr lang="da-DK" sz="1600" b="1" spc="-32" dirty="0">
                <a:solidFill>
                  <a:schemeClr val="bg1"/>
                </a:solidFill>
                <a:latin typeface="Calibri"/>
                <a:cs typeface="Calibri"/>
              </a:rPr>
              <a:t> </a:t>
            </a:r>
            <a:r>
              <a:rPr lang="da-DK" sz="1600" b="1" spc="-27" dirty="0">
                <a:solidFill>
                  <a:schemeClr val="bg1"/>
                </a:solidFill>
                <a:latin typeface="Calibri"/>
                <a:cs typeface="Calibri"/>
              </a:rPr>
              <a:t>mætter.</a:t>
            </a:r>
            <a:r>
              <a:rPr lang="da-DK" sz="1600" b="1" spc="-23" dirty="0">
                <a:solidFill>
                  <a:schemeClr val="bg1"/>
                </a:solidFill>
                <a:latin typeface="Calibri"/>
                <a:cs typeface="Calibri"/>
              </a:rPr>
              <a:t> </a:t>
            </a:r>
            <a:r>
              <a:rPr lang="da-DK" sz="1600" b="1" dirty="0">
                <a:solidFill>
                  <a:schemeClr val="bg1"/>
                </a:solidFill>
                <a:latin typeface="Calibri"/>
                <a:cs typeface="Calibri"/>
              </a:rPr>
              <a:t>Stop</a:t>
            </a:r>
            <a:r>
              <a:rPr lang="da-DK" sz="1600" b="1" spc="-27" dirty="0">
                <a:solidFill>
                  <a:schemeClr val="bg1"/>
                </a:solidFill>
                <a:latin typeface="Calibri"/>
                <a:cs typeface="Calibri"/>
              </a:rPr>
              <a:t> </a:t>
            </a:r>
            <a:r>
              <a:rPr lang="da-DK" sz="1600" b="1" dirty="0">
                <a:solidFill>
                  <a:schemeClr val="bg1"/>
                </a:solidFill>
                <a:latin typeface="Calibri"/>
                <a:cs typeface="Calibri"/>
              </a:rPr>
              <a:t>med</a:t>
            </a:r>
            <a:r>
              <a:rPr lang="da-DK" sz="1600" b="1" spc="-32" dirty="0">
                <a:solidFill>
                  <a:schemeClr val="bg1"/>
                </a:solidFill>
                <a:latin typeface="Calibri"/>
                <a:cs typeface="Calibri"/>
              </a:rPr>
              <a:t> </a:t>
            </a:r>
            <a:r>
              <a:rPr lang="da-DK" sz="1600" b="1" dirty="0">
                <a:solidFill>
                  <a:schemeClr val="bg1"/>
                </a:solidFill>
                <a:latin typeface="Calibri"/>
                <a:cs typeface="Calibri"/>
              </a:rPr>
              <a:t>at</a:t>
            </a:r>
            <a:r>
              <a:rPr lang="da-DK" sz="1600" b="1" spc="-32" dirty="0">
                <a:solidFill>
                  <a:schemeClr val="bg1"/>
                </a:solidFill>
                <a:latin typeface="Calibri"/>
                <a:cs typeface="Calibri"/>
              </a:rPr>
              <a:t> </a:t>
            </a:r>
            <a:r>
              <a:rPr lang="da-DK" sz="1600" b="1" dirty="0">
                <a:solidFill>
                  <a:schemeClr val="bg1"/>
                </a:solidFill>
                <a:latin typeface="Calibri"/>
                <a:cs typeface="Calibri"/>
              </a:rPr>
              <a:t>købe</a:t>
            </a:r>
            <a:r>
              <a:rPr lang="da-DK" sz="1600" b="1" spc="-36" dirty="0">
                <a:solidFill>
                  <a:schemeClr val="bg1"/>
                </a:solidFill>
                <a:latin typeface="Calibri"/>
                <a:cs typeface="Calibri"/>
              </a:rPr>
              <a:t> </a:t>
            </a:r>
            <a:r>
              <a:rPr lang="da-DK" sz="1600" b="1" dirty="0">
                <a:solidFill>
                  <a:schemeClr val="bg1"/>
                </a:solidFill>
                <a:latin typeface="Calibri"/>
                <a:cs typeface="Calibri"/>
              </a:rPr>
              <a:t>det,</a:t>
            </a:r>
            <a:r>
              <a:rPr lang="da-DK" sz="1600" b="1" spc="-18" dirty="0">
                <a:solidFill>
                  <a:schemeClr val="bg1"/>
                </a:solidFill>
                <a:latin typeface="Calibri"/>
                <a:cs typeface="Calibri"/>
              </a:rPr>
              <a:t> </a:t>
            </a:r>
            <a:r>
              <a:rPr lang="da-DK" sz="1600" b="1" dirty="0">
                <a:solidFill>
                  <a:schemeClr val="bg1"/>
                </a:solidFill>
                <a:latin typeface="Calibri"/>
                <a:cs typeface="Calibri"/>
              </a:rPr>
              <a:t>så</a:t>
            </a:r>
            <a:r>
              <a:rPr lang="da-DK" sz="1600" b="1" spc="-45" dirty="0">
                <a:solidFill>
                  <a:schemeClr val="bg1"/>
                </a:solidFill>
                <a:latin typeface="Calibri"/>
                <a:cs typeface="Calibri"/>
              </a:rPr>
              <a:t> </a:t>
            </a:r>
            <a:r>
              <a:rPr lang="da-DK" sz="1600" b="1" spc="-23" dirty="0">
                <a:solidFill>
                  <a:schemeClr val="bg1"/>
                </a:solidFill>
                <a:latin typeface="Calibri"/>
                <a:cs typeface="Calibri"/>
              </a:rPr>
              <a:t>det </a:t>
            </a:r>
            <a:r>
              <a:rPr lang="da-DK" sz="1600" b="1" dirty="0">
                <a:solidFill>
                  <a:schemeClr val="bg1"/>
                </a:solidFill>
                <a:latin typeface="Calibri"/>
                <a:cs typeface="Calibri"/>
              </a:rPr>
              <a:t>ikke</a:t>
            </a:r>
            <a:r>
              <a:rPr lang="da-DK" sz="1600" b="1" spc="-23" dirty="0">
                <a:solidFill>
                  <a:schemeClr val="bg1"/>
                </a:solidFill>
                <a:latin typeface="Calibri"/>
                <a:cs typeface="Calibri"/>
              </a:rPr>
              <a:t> </a:t>
            </a:r>
            <a:r>
              <a:rPr lang="da-DK" sz="1600" b="1" dirty="0">
                <a:solidFill>
                  <a:schemeClr val="bg1"/>
                </a:solidFill>
                <a:latin typeface="Calibri"/>
                <a:cs typeface="Calibri"/>
              </a:rPr>
              <a:t>er</a:t>
            </a:r>
            <a:r>
              <a:rPr lang="da-DK" sz="1600" b="1" spc="-23" dirty="0">
                <a:solidFill>
                  <a:schemeClr val="bg1"/>
                </a:solidFill>
                <a:latin typeface="Calibri"/>
                <a:cs typeface="Calibri"/>
              </a:rPr>
              <a:t> </a:t>
            </a:r>
            <a:r>
              <a:rPr lang="da-DK" sz="1600" b="1" dirty="0">
                <a:solidFill>
                  <a:schemeClr val="bg1"/>
                </a:solidFill>
                <a:latin typeface="Calibri"/>
                <a:cs typeface="Calibri"/>
              </a:rPr>
              <a:t>i</a:t>
            </a:r>
            <a:r>
              <a:rPr lang="da-DK" sz="1600" b="1" spc="-23" dirty="0">
                <a:solidFill>
                  <a:schemeClr val="bg1"/>
                </a:solidFill>
                <a:latin typeface="Calibri"/>
                <a:cs typeface="Calibri"/>
              </a:rPr>
              <a:t> </a:t>
            </a:r>
            <a:r>
              <a:rPr lang="da-DK" sz="1600" b="1" spc="-9" dirty="0">
                <a:solidFill>
                  <a:schemeClr val="bg1"/>
                </a:solidFill>
                <a:latin typeface="Calibri"/>
                <a:cs typeface="Calibri"/>
              </a:rPr>
              <a:t>huset.</a:t>
            </a:r>
          </a:p>
          <a:p>
            <a:pPr marL="11516" marR="270634">
              <a:lnSpc>
                <a:spcPct val="70000"/>
              </a:lnSpc>
              <a:spcBef>
                <a:spcPts val="5"/>
              </a:spcBef>
            </a:pPr>
            <a:endParaRPr lang="da-DK" sz="1600" dirty="0">
              <a:solidFill>
                <a:schemeClr val="bg1"/>
              </a:solidFill>
              <a:latin typeface="Calibri"/>
              <a:cs typeface="Calibri"/>
            </a:endParaRPr>
          </a:p>
          <a:p>
            <a:pPr marL="11516">
              <a:spcBef>
                <a:spcPts val="476"/>
              </a:spcBef>
            </a:pPr>
            <a:r>
              <a:rPr lang="da-DK" sz="1600" b="1" spc="-9" dirty="0">
                <a:solidFill>
                  <a:schemeClr val="bg1"/>
                </a:solidFill>
                <a:latin typeface="Calibri"/>
                <a:cs typeface="Calibri"/>
              </a:rPr>
              <a:t>Erstat</a:t>
            </a:r>
            <a:r>
              <a:rPr lang="da-DK" sz="1600" b="1" spc="-63" dirty="0">
                <a:solidFill>
                  <a:schemeClr val="bg1"/>
                </a:solidFill>
                <a:latin typeface="Calibri"/>
                <a:cs typeface="Calibri"/>
              </a:rPr>
              <a:t> </a:t>
            </a:r>
            <a:r>
              <a:rPr lang="da-DK" sz="1600" b="1" dirty="0">
                <a:solidFill>
                  <a:schemeClr val="bg1"/>
                </a:solidFill>
                <a:latin typeface="Calibri"/>
                <a:cs typeface="Calibri"/>
              </a:rPr>
              <a:t>søde sager</a:t>
            </a:r>
            <a:r>
              <a:rPr lang="da-DK" sz="1600" b="1" spc="-32" dirty="0">
                <a:solidFill>
                  <a:schemeClr val="bg1"/>
                </a:solidFill>
                <a:latin typeface="Calibri"/>
                <a:cs typeface="Calibri"/>
              </a:rPr>
              <a:t> </a:t>
            </a:r>
            <a:r>
              <a:rPr lang="da-DK" sz="1600" b="1" dirty="0">
                <a:solidFill>
                  <a:schemeClr val="bg1"/>
                </a:solidFill>
                <a:latin typeface="Calibri"/>
                <a:cs typeface="Calibri"/>
              </a:rPr>
              <a:t>med</a:t>
            </a:r>
            <a:r>
              <a:rPr lang="da-DK" sz="1600" b="1" spc="-50" dirty="0">
                <a:solidFill>
                  <a:schemeClr val="bg1"/>
                </a:solidFill>
                <a:latin typeface="Calibri"/>
                <a:cs typeface="Calibri"/>
              </a:rPr>
              <a:t> </a:t>
            </a:r>
            <a:r>
              <a:rPr lang="da-DK" sz="1600" b="1" spc="-45" dirty="0">
                <a:solidFill>
                  <a:schemeClr val="bg1"/>
                </a:solidFill>
                <a:latin typeface="Calibri"/>
                <a:cs typeface="Calibri"/>
              </a:rPr>
              <a:t>:</a:t>
            </a:r>
            <a:endParaRPr lang="da-DK" sz="1600" dirty="0">
              <a:solidFill>
                <a:schemeClr val="bg1"/>
              </a:solidFill>
              <a:latin typeface="Calibri"/>
              <a:cs typeface="Calibri"/>
            </a:endParaRPr>
          </a:p>
          <a:p>
            <a:pPr marL="238964" indent="-227448">
              <a:spcBef>
                <a:spcPts val="467"/>
              </a:spcBef>
              <a:buFont typeface="Arial"/>
              <a:buChar char="•"/>
              <a:tabLst>
                <a:tab pos="238964" algn="l"/>
              </a:tabLst>
            </a:pPr>
            <a:r>
              <a:rPr lang="da-DK" sz="1600" dirty="0">
                <a:solidFill>
                  <a:schemeClr val="bg1"/>
                </a:solidFill>
                <a:latin typeface="Calibri"/>
                <a:cs typeface="Calibri"/>
              </a:rPr>
              <a:t>Frisk</a:t>
            </a:r>
            <a:r>
              <a:rPr lang="da-DK" sz="1600" spc="-27" dirty="0">
                <a:solidFill>
                  <a:schemeClr val="bg1"/>
                </a:solidFill>
                <a:latin typeface="Calibri"/>
                <a:cs typeface="Calibri"/>
              </a:rPr>
              <a:t> </a:t>
            </a:r>
            <a:r>
              <a:rPr lang="da-DK" sz="1600" dirty="0">
                <a:solidFill>
                  <a:schemeClr val="bg1"/>
                </a:solidFill>
                <a:latin typeface="Calibri"/>
                <a:cs typeface="Calibri"/>
              </a:rPr>
              <a:t>frugt</a:t>
            </a:r>
            <a:r>
              <a:rPr lang="da-DK" sz="1600" spc="-27" dirty="0">
                <a:solidFill>
                  <a:schemeClr val="bg1"/>
                </a:solidFill>
                <a:latin typeface="Calibri"/>
                <a:cs typeface="Calibri"/>
              </a:rPr>
              <a:t> </a:t>
            </a:r>
            <a:r>
              <a:rPr lang="da-DK" sz="1600" dirty="0">
                <a:solidFill>
                  <a:schemeClr val="bg1"/>
                </a:solidFill>
                <a:latin typeface="Calibri"/>
                <a:cs typeface="Calibri"/>
              </a:rPr>
              <a:t>og</a:t>
            </a:r>
            <a:r>
              <a:rPr lang="da-DK" sz="1600" spc="-23" dirty="0">
                <a:solidFill>
                  <a:schemeClr val="bg1"/>
                </a:solidFill>
                <a:latin typeface="Calibri"/>
                <a:cs typeface="Calibri"/>
              </a:rPr>
              <a:t> </a:t>
            </a:r>
            <a:r>
              <a:rPr lang="da-DK" sz="1600" spc="-9" dirty="0">
                <a:solidFill>
                  <a:schemeClr val="bg1"/>
                </a:solidFill>
                <a:latin typeface="Calibri"/>
                <a:cs typeface="Calibri"/>
              </a:rPr>
              <a:t>nødder</a:t>
            </a:r>
            <a:endParaRPr lang="da-DK" sz="1600" dirty="0">
              <a:solidFill>
                <a:schemeClr val="bg1"/>
              </a:solidFill>
              <a:latin typeface="Calibri"/>
              <a:cs typeface="Calibri"/>
            </a:endParaRPr>
          </a:p>
          <a:p>
            <a:pPr marL="238964" indent="-227448">
              <a:spcBef>
                <a:spcPts val="481"/>
              </a:spcBef>
              <a:buFont typeface="Arial"/>
              <a:buChar char="•"/>
              <a:tabLst>
                <a:tab pos="238964" algn="l"/>
              </a:tabLst>
            </a:pPr>
            <a:r>
              <a:rPr lang="da-DK" sz="1600" spc="-9" dirty="0">
                <a:solidFill>
                  <a:schemeClr val="bg1"/>
                </a:solidFill>
                <a:latin typeface="Calibri"/>
                <a:cs typeface="Calibri"/>
              </a:rPr>
              <a:t>Knækbrød</a:t>
            </a:r>
            <a:r>
              <a:rPr lang="da-DK" sz="1600" spc="-14" dirty="0">
                <a:solidFill>
                  <a:schemeClr val="bg1"/>
                </a:solidFill>
                <a:latin typeface="Calibri"/>
                <a:cs typeface="Calibri"/>
              </a:rPr>
              <a:t> </a:t>
            </a:r>
            <a:r>
              <a:rPr lang="da-DK" sz="1600" dirty="0">
                <a:solidFill>
                  <a:schemeClr val="bg1"/>
                </a:solidFill>
                <a:latin typeface="Calibri"/>
                <a:cs typeface="Calibri"/>
              </a:rPr>
              <a:t>med</a:t>
            </a:r>
            <a:r>
              <a:rPr lang="da-DK" sz="1600" spc="-23" dirty="0">
                <a:solidFill>
                  <a:schemeClr val="bg1"/>
                </a:solidFill>
                <a:latin typeface="Calibri"/>
                <a:cs typeface="Calibri"/>
              </a:rPr>
              <a:t> </a:t>
            </a:r>
            <a:r>
              <a:rPr lang="da-DK" sz="1600" dirty="0" err="1">
                <a:solidFill>
                  <a:schemeClr val="bg1"/>
                </a:solidFill>
                <a:latin typeface="Calibri"/>
                <a:cs typeface="Calibri"/>
              </a:rPr>
              <a:t>peanutbutter</a:t>
            </a:r>
            <a:r>
              <a:rPr lang="da-DK" sz="1600" spc="-36" dirty="0">
                <a:solidFill>
                  <a:schemeClr val="bg1"/>
                </a:solidFill>
                <a:latin typeface="Calibri"/>
                <a:cs typeface="Calibri"/>
              </a:rPr>
              <a:t> </a:t>
            </a:r>
            <a:r>
              <a:rPr lang="da-DK" sz="1600" dirty="0">
                <a:solidFill>
                  <a:schemeClr val="bg1"/>
                </a:solidFill>
                <a:latin typeface="Calibri"/>
                <a:cs typeface="Calibri"/>
              </a:rPr>
              <a:t>og</a:t>
            </a:r>
            <a:r>
              <a:rPr lang="da-DK" sz="1600" spc="-23" dirty="0">
                <a:solidFill>
                  <a:schemeClr val="bg1"/>
                </a:solidFill>
                <a:latin typeface="Calibri"/>
                <a:cs typeface="Calibri"/>
              </a:rPr>
              <a:t> </a:t>
            </a:r>
            <a:r>
              <a:rPr lang="da-DK" sz="1600" spc="-9" dirty="0">
                <a:solidFill>
                  <a:schemeClr val="bg1"/>
                </a:solidFill>
                <a:latin typeface="Calibri"/>
                <a:cs typeface="Calibri"/>
              </a:rPr>
              <a:t>bananskiver</a:t>
            </a:r>
            <a:endParaRPr lang="da-DK" sz="1600" dirty="0">
              <a:solidFill>
                <a:schemeClr val="bg1"/>
              </a:solidFill>
              <a:latin typeface="Calibri"/>
              <a:cs typeface="Calibri"/>
            </a:endParaRPr>
          </a:p>
          <a:p>
            <a:pPr marL="238964" indent="-227448">
              <a:spcBef>
                <a:spcPts val="481"/>
              </a:spcBef>
              <a:buFont typeface="Arial"/>
              <a:buChar char="•"/>
              <a:tabLst>
                <a:tab pos="238964" algn="l"/>
              </a:tabLst>
            </a:pPr>
            <a:r>
              <a:rPr lang="da-DK" sz="1600" dirty="0">
                <a:solidFill>
                  <a:schemeClr val="bg1"/>
                </a:solidFill>
                <a:latin typeface="Calibri"/>
                <a:cs typeface="Calibri"/>
              </a:rPr>
              <a:t>Ristet</a:t>
            </a:r>
            <a:r>
              <a:rPr lang="da-DK" sz="1600" spc="-41" dirty="0">
                <a:solidFill>
                  <a:schemeClr val="bg1"/>
                </a:solidFill>
                <a:latin typeface="Calibri"/>
                <a:cs typeface="Calibri"/>
              </a:rPr>
              <a:t> </a:t>
            </a:r>
            <a:r>
              <a:rPr lang="da-DK" sz="1600" dirty="0">
                <a:solidFill>
                  <a:schemeClr val="bg1"/>
                </a:solidFill>
                <a:latin typeface="Calibri"/>
                <a:cs typeface="Calibri"/>
              </a:rPr>
              <a:t>rugbrød</a:t>
            </a:r>
            <a:r>
              <a:rPr lang="da-DK" sz="1600" spc="-27" dirty="0">
                <a:solidFill>
                  <a:schemeClr val="bg1"/>
                </a:solidFill>
                <a:latin typeface="Calibri"/>
                <a:cs typeface="Calibri"/>
              </a:rPr>
              <a:t> </a:t>
            </a:r>
            <a:r>
              <a:rPr lang="da-DK" sz="1600" dirty="0">
                <a:solidFill>
                  <a:schemeClr val="bg1"/>
                </a:solidFill>
                <a:latin typeface="Calibri"/>
                <a:cs typeface="Calibri"/>
              </a:rPr>
              <a:t>med</a:t>
            </a:r>
            <a:r>
              <a:rPr lang="da-DK" sz="1600" spc="-45" dirty="0">
                <a:solidFill>
                  <a:schemeClr val="bg1"/>
                </a:solidFill>
                <a:latin typeface="Calibri"/>
                <a:cs typeface="Calibri"/>
              </a:rPr>
              <a:t> </a:t>
            </a:r>
            <a:r>
              <a:rPr lang="da-DK" sz="1600" spc="-9" dirty="0" err="1">
                <a:solidFill>
                  <a:schemeClr val="bg1"/>
                </a:solidFill>
                <a:latin typeface="Calibri"/>
                <a:cs typeface="Calibri"/>
              </a:rPr>
              <a:t>peanutbutter</a:t>
            </a:r>
            <a:r>
              <a:rPr lang="da-DK" sz="1600" spc="-45" dirty="0">
                <a:solidFill>
                  <a:schemeClr val="bg1"/>
                </a:solidFill>
                <a:latin typeface="Calibri"/>
                <a:cs typeface="Calibri"/>
              </a:rPr>
              <a:t> </a:t>
            </a:r>
            <a:r>
              <a:rPr lang="da-DK" sz="1600" dirty="0">
                <a:solidFill>
                  <a:schemeClr val="bg1"/>
                </a:solidFill>
                <a:latin typeface="Calibri"/>
                <a:cs typeface="Calibri"/>
              </a:rPr>
              <a:t>og</a:t>
            </a:r>
            <a:r>
              <a:rPr lang="da-DK" sz="1600" spc="-32" dirty="0">
                <a:solidFill>
                  <a:schemeClr val="bg1"/>
                </a:solidFill>
                <a:latin typeface="Calibri"/>
                <a:cs typeface="Calibri"/>
              </a:rPr>
              <a:t> </a:t>
            </a:r>
            <a:r>
              <a:rPr lang="da-DK" sz="1600" dirty="0">
                <a:solidFill>
                  <a:schemeClr val="bg1"/>
                </a:solidFill>
                <a:latin typeface="Calibri"/>
                <a:cs typeface="Calibri"/>
              </a:rPr>
              <a:t>mørk</a:t>
            </a:r>
            <a:r>
              <a:rPr lang="da-DK" sz="1600" spc="-23" dirty="0">
                <a:solidFill>
                  <a:schemeClr val="bg1"/>
                </a:solidFill>
                <a:latin typeface="Calibri"/>
                <a:cs typeface="Calibri"/>
              </a:rPr>
              <a:t> </a:t>
            </a:r>
            <a:r>
              <a:rPr lang="da-DK" sz="1600" spc="-9" dirty="0">
                <a:solidFill>
                  <a:schemeClr val="bg1"/>
                </a:solidFill>
                <a:latin typeface="Calibri"/>
                <a:cs typeface="Calibri"/>
              </a:rPr>
              <a:t>pålægschokolade</a:t>
            </a:r>
            <a:endParaRPr lang="da-DK" sz="1600" dirty="0">
              <a:solidFill>
                <a:schemeClr val="bg1"/>
              </a:solidFill>
              <a:latin typeface="Calibri"/>
              <a:cs typeface="Calibri"/>
            </a:endParaRPr>
          </a:p>
          <a:p>
            <a:pPr marL="238964" indent="-227448">
              <a:spcBef>
                <a:spcPts val="467"/>
              </a:spcBef>
              <a:buFont typeface="Arial"/>
              <a:buChar char="•"/>
              <a:tabLst>
                <a:tab pos="238964" algn="l"/>
              </a:tabLst>
            </a:pPr>
            <a:r>
              <a:rPr lang="da-DK" sz="1600" dirty="0">
                <a:solidFill>
                  <a:schemeClr val="bg1"/>
                </a:solidFill>
                <a:latin typeface="Calibri"/>
                <a:cs typeface="Calibri"/>
              </a:rPr>
              <a:t>Tyk</a:t>
            </a:r>
            <a:r>
              <a:rPr lang="da-DK" sz="1600" spc="-63" dirty="0">
                <a:solidFill>
                  <a:schemeClr val="bg1"/>
                </a:solidFill>
                <a:latin typeface="Calibri"/>
                <a:cs typeface="Calibri"/>
              </a:rPr>
              <a:t> </a:t>
            </a:r>
            <a:r>
              <a:rPr lang="da-DK" sz="1600" dirty="0">
                <a:solidFill>
                  <a:schemeClr val="bg1"/>
                </a:solidFill>
                <a:latin typeface="Calibri"/>
                <a:cs typeface="Calibri"/>
              </a:rPr>
              <a:t>smoothie</a:t>
            </a:r>
            <a:r>
              <a:rPr lang="da-DK" sz="1600" spc="-54" dirty="0">
                <a:solidFill>
                  <a:schemeClr val="bg1"/>
                </a:solidFill>
                <a:latin typeface="Calibri"/>
                <a:cs typeface="Calibri"/>
              </a:rPr>
              <a:t> </a:t>
            </a:r>
            <a:r>
              <a:rPr lang="da-DK" sz="1600" dirty="0">
                <a:solidFill>
                  <a:schemeClr val="bg1"/>
                </a:solidFill>
                <a:latin typeface="Calibri"/>
                <a:cs typeface="Calibri"/>
              </a:rPr>
              <a:t>toppet</a:t>
            </a:r>
            <a:r>
              <a:rPr lang="da-DK" sz="1600" spc="-45" dirty="0">
                <a:solidFill>
                  <a:schemeClr val="bg1"/>
                </a:solidFill>
                <a:latin typeface="Calibri"/>
                <a:cs typeface="Calibri"/>
              </a:rPr>
              <a:t> </a:t>
            </a:r>
            <a:r>
              <a:rPr lang="da-DK" sz="1600" dirty="0">
                <a:solidFill>
                  <a:schemeClr val="bg1"/>
                </a:solidFill>
                <a:latin typeface="Calibri"/>
                <a:cs typeface="Calibri"/>
              </a:rPr>
              <a:t>med</a:t>
            </a:r>
            <a:r>
              <a:rPr lang="da-DK" sz="1600" spc="-54" dirty="0">
                <a:solidFill>
                  <a:schemeClr val="bg1"/>
                </a:solidFill>
                <a:latin typeface="Calibri"/>
                <a:cs typeface="Calibri"/>
              </a:rPr>
              <a:t> </a:t>
            </a:r>
            <a:r>
              <a:rPr lang="da-DK" sz="1600" spc="-18" dirty="0">
                <a:solidFill>
                  <a:schemeClr val="bg1"/>
                </a:solidFill>
                <a:latin typeface="Calibri"/>
                <a:cs typeface="Calibri"/>
              </a:rPr>
              <a:t>mysli</a:t>
            </a:r>
            <a:endParaRPr lang="da-DK" sz="1600" dirty="0">
              <a:solidFill>
                <a:schemeClr val="bg1"/>
              </a:solidFill>
              <a:latin typeface="Calibri"/>
              <a:cs typeface="Calibri"/>
            </a:endParaRPr>
          </a:p>
          <a:p>
            <a:pPr marL="238964" marR="532056" indent="-228024">
              <a:lnSpc>
                <a:spcPct val="70000"/>
              </a:lnSpc>
              <a:spcBef>
                <a:spcPts val="1002"/>
              </a:spcBef>
              <a:buFont typeface="Arial"/>
              <a:buChar char="•"/>
              <a:tabLst>
                <a:tab pos="238964" algn="l"/>
              </a:tabLst>
            </a:pPr>
            <a:r>
              <a:rPr lang="da-DK" sz="1600" dirty="0">
                <a:solidFill>
                  <a:schemeClr val="bg1"/>
                </a:solidFill>
                <a:latin typeface="Calibri"/>
                <a:cs typeface="Calibri"/>
              </a:rPr>
              <a:t>Frugtsalat</a:t>
            </a:r>
            <a:r>
              <a:rPr lang="da-DK" sz="1600" spc="-68" dirty="0">
                <a:solidFill>
                  <a:schemeClr val="bg1"/>
                </a:solidFill>
                <a:latin typeface="Calibri"/>
                <a:cs typeface="Calibri"/>
              </a:rPr>
              <a:t> </a:t>
            </a:r>
            <a:r>
              <a:rPr lang="da-DK" sz="1600" dirty="0">
                <a:solidFill>
                  <a:schemeClr val="bg1"/>
                </a:solidFill>
                <a:latin typeface="Calibri"/>
                <a:cs typeface="Calibri"/>
              </a:rPr>
              <a:t>med</a:t>
            </a:r>
            <a:r>
              <a:rPr lang="da-DK" sz="1600" spc="-59" dirty="0">
                <a:solidFill>
                  <a:schemeClr val="bg1"/>
                </a:solidFill>
                <a:latin typeface="Calibri"/>
                <a:cs typeface="Calibri"/>
              </a:rPr>
              <a:t> </a:t>
            </a:r>
            <a:r>
              <a:rPr lang="da-DK" sz="1600" dirty="0">
                <a:solidFill>
                  <a:schemeClr val="bg1"/>
                </a:solidFill>
                <a:latin typeface="Calibri"/>
                <a:cs typeface="Calibri"/>
              </a:rPr>
              <a:t>flødeskum,</a:t>
            </a:r>
            <a:r>
              <a:rPr lang="da-DK" sz="1600" spc="-41" dirty="0">
                <a:solidFill>
                  <a:schemeClr val="bg1"/>
                </a:solidFill>
                <a:latin typeface="Calibri"/>
                <a:cs typeface="Calibri"/>
              </a:rPr>
              <a:t> </a:t>
            </a:r>
            <a:r>
              <a:rPr lang="da-DK" sz="1600" dirty="0">
                <a:solidFill>
                  <a:schemeClr val="bg1"/>
                </a:solidFill>
                <a:latin typeface="Calibri"/>
                <a:cs typeface="Calibri"/>
              </a:rPr>
              <a:t>hakket</a:t>
            </a:r>
            <a:r>
              <a:rPr lang="da-DK" sz="1600" spc="-45" dirty="0">
                <a:solidFill>
                  <a:schemeClr val="bg1"/>
                </a:solidFill>
                <a:latin typeface="Calibri"/>
                <a:cs typeface="Calibri"/>
              </a:rPr>
              <a:t> </a:t>
            </a:r>
            <a:r>
              <a:rPr lang="da-DK" sz="1600" dirty="0">
                <a:solidFill>
                  <a:schemeClr val="bg1"/>
                </a:solidFill>
                <a:latin typeface="Calibri"/>
                <a:cs typeface="Calibri"/>
              </a:rPr>
              <a:t>mørk</a:t>
            </a:r>
            <a:r>
              <a:rPr lang="da-DK" sz="1600" spc="-45" dirty="0">
                <a:solidFill>
                  <a:schemeClr val="bg1"/>
                </a:solidFill>
                <a:latin typeface="Calibri"/>
                <a:cs typeface="Calibri"/>
              </a:rPr>
              <a:t> </a:t>
            </a:r>
            <a:r>
              <a:rPr lang="da-DK" sz="1600" spc="-9" dirty="0">
                <a:solidFill>
                  <a:schemeClr val="bg1"/>
                </a:solidFill>
                <a:latin typeface="Calibri"/>
                <a:cs typeface="Calibri"/>
              </a:rPr>
              <a:t>chokolade</a:t>
            </a:r>
            <a:r>
              <a:rPr lang="da-DK" sz="1600" spc="-50" dirty="0">
                <a:solidFill>
                  <a:schemeClr val="bg1"/>
                </a:solidFill>
                <a:latin typeface="Calibri"/>
                <a:cs typeface="Calibri"/>
              </a:rPr>
              <a:t> </a:t>
            </a:r>
            <a:r>
              <a:rPr lang="da-DK" sz="1600" spc="-23" dirty="0">
                <a:solidFill>
                  <a:schemeClr val="bg1"/>
                </a:solidFill>
                <a:latin typeface="Calibri"/>
                <a:cs typeface="Calibri"/>
              </a:rPr>
              <a:t>og </a:t>
            </a:r>
            <a:r>
              <a:rPr lang="da-DK" sz="1600" spc="-9" dirty="0">
                <a:solidFill>
                  <a:schemeClr val="bg1"/>
                </a:solidFill>
                <a:latin typeface="Calibri"/>
                <a:cs typeface="Calibri"/>
              </a:rPr>
              <a:t>nødder</a:t>
            </a:r>
            <a:endParaRPr lang="da-DK" sz="1600" dirty="0">
              <a:solidFill>
                <a:schemeClr val="bg1"/>
              </a:solidFill>
              <a:latin typeface="Calibri"/>
              <a:cs typeface="Calibri"/>
            </a:endParaRPr>
          </a:p>
        </p:txBody>
      </p:sp>
      <p:sp>
        <p:nvSpPr>
          <p:cNvPr id="22" name="Ligebenet trekant 21">
            <a:extLst>
              <a:ext uri="{FF2B5EF4-FFF2-40B4-BE49-F238E27FC236}">
                <a16:creationId xmlns:a16="http://schemas.microsoft.com/office/drawing/2014/main" id="{26375221-D040-6EA0-967B-BC57D1D88A8E}"/>
              </a:ext>
            </a:extLst>
          </p:cNvPr>
          <p:cNvSpPr/>
          <p:nvPr/>
        </p:nvSpPr>
        <p:spPr>
          <a:xfrm rot="5400000">
            <a:off x="5883458" y="2569517"/>
            <a:ext cx="546754" cy="171879"/>
          </a:xfrm>
          <a:prstGeom prst="triangle">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extBox 1">
            <a:extLst>
              <a:ext uri="{FF2B5EF4-FFF2-40B4-BE49-F238E27FC236}">
                <a16:creationId xmlns:a16="http://schemas.microsoft.com/office/drawing/2014/main" id="{66F694F0-8E21-FB37-46B0-6613C6CD62CF}"/>
              </a:ext>
            </a:extLst>
          </p:cNvPr>
          <p:cNvSpPr txBox="1"/>
          <p:nvPr/>
        </p:nvSpPr>
        <p:spPr>
          <a:xfrm>
            <a:off x="806666" y="6269807"/>
            <a:ext cx="4908423" cy="415498"/>
          </a:xfrm>
          <a:prstGeom prst="rect">
            <a:avLst/>
          </a:prstGeom>
          <a:noFill/>
        </p:spPr>
        <p:txBody>
          <a:bodyPr wrap="square" rtlCol="0">
            <a:spAutoFit/>
          </a:bodyPr>
          <a:lstStyle/>
          <a:p>
            <a:pPr algn="l"/>
            <a:r>
              <a:rPr lang="da-DK" sz="700" dirty="0"/>
              <a:t>DTU Fødevareinstituttet. Danskerne har verdens højeste slikforbrug. 2022.</a:t>
            </a:r>
            <a:br>
              <a:rPr lang="da-DK" sz="700" dirty="0"/>
            </a:br>
            <a:r>
              <a:rPr lang="da-DK" sz="700" dirty="0"/>
              <a:t>https://www.food.dtu.dk/-/media/institutter/foedevareinstituttet/nyheder/diverse/danskerne-har-det-hoejeste-slikforbrug-i-verden-geografisk-orientering-marts-2022.pdf</a:t>
            </a:r>
            <a:endParaRPr lang="en-DK" sz="700" dirty="0"/>
          </a:p>
        </p:txBody>
      </p:sp>
    </p:spTree>
    <p:extLst>
      <p:ext uri="{BB962C8B-B14F-4D97-AF65-F5344CB8AC3E}">
        <p14:creationId xmlns:p14="http://schemas.microsoft.com/office/powerpoint/2010/main" val="877387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D29C5-D52C-3D77-B6D1-101BBE5508FF}"/>
            </a:ext>
          </a:extLst>
        </p:cNvPr>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0BBD52A8-05DA-C626-DCB0-3CE2B163E152}"/>
              </a:ext>
            </a:extLst>
          </p:cNvPr>
          <p:cNvGraphicFramePr>
            <a:graphicFrameLocks noGrp="1"/>
          </p:cNvGraphicFramePr>
          <p:nvPr>
            <p:extLst>
              <p:ext uri="{D42A27DB-BD31-4B8C-83A1-F6EECF244321}">
                <p14:modId xmlns:p14="http://schemas.microsoft.com/office/powerpoint/2010/main" val="1030028623"/>
              </p:ext>
            </p:extLst>
          </p:nvPr>
        </p:nvGraphicFramePr>
        <p:xfrm>
          <a:off x="676757" y="1350771"/>
          <a:ext cx="10186039" cy="3863744"/>
        </p:xfrm>
        <a:graphic>
          <a:graphicData uri="http://schemas.openxmlformats.org/drawingml/2006/table">
            <a:tbl>
              <a:tblPr firstRow="1" bandRow="1">
                <a:tableStyleId>{2D5ABB26-0587-4C30-8999-92F81FD0307C}</a:tableStyleId>
              </a:tblPr>
              <a:tblGrid>
                <a:gridCol w="4226205">
                  <a:extLst>
                    <a:ext uri="{9D8B030D-6E8A-4147-A177-3AD203B41FA5}">
                      <a16:colId xmlns:a16="http://schemas.microsoft.com/office/drawing/2014/main" val="20000"/>
                    </a:ext>
                  </a:extLst>
                </a:gridCol>
                <a:gridCol w="5959834">
                  <a:extLst>
                    <a:ext uri="{9D8B030D-6E8A-4147-A177-3AD203B41FA5}">
                      <a16:colId xmlns:a16="http://schemas.microsoft.com/office/drawing/2014/main" val="20001"/>
                    </a:ext>
                  </a:extLst>
                </a:gridCol>
              </a:tblGrid>
              <a:tr h="1931872">
                <a:tc>
                  <a:txBody>
                    <a:bodyPr/>
                    <a:lstStyle/>
                    <a:p>
                      <a:pPr marL="100965">
                        <a:lnSpc>
                          <a:spcPct val="100000"/>
                        </a:lnSpc>
                        <a:spcBef>
                          <a:spcPts val="265"/>
                        </a:spcBef>
                      </a:pPr>
                      <a:br>
                        <a:rPr lang="da-DK" sz="2000" b="1" dirty="0">
                          <a:solidFill>
                            <a:srgbClr val="FFFFFF"/>
                          </a:solidFill>
                          <a:latin typeface="+mn-lt"/>
                          <a:cs typeface="Calibri"/>
                        </a:rPr>
                      </a:br>
                      <a:r>
                        <a:rPr sz="2000" b="1" dirty="0">
                          <a:solidFill>
                            <a:srgbClr val="FFFFFF"/>
                          </a:solidFill>
                          <a:latin typeface="+mn-lt"/>
                          <a:cs typeface="Calibri"/>
                        </a:rPr>
                        <a:t>HURTIGE</a:t>
                      </a:r>
                      <a:r>
                        <a:rPr sz="2000" b="1" spc="-105" dirty="0">
                          <a:solidFill>
                            <a:srgbClr val="FFFFFF"/>
                          </a:solidFill>
                          <a:latin typeface="+mn-lt"/>
                          <a:cs typeface="Calibri"/>
                        </a:rPr>
                        <a:t> </a:t>
                      </a:r>
                      <a:r>
                        <a:rPr sz="2000" b="1" spc="-10" dirty="0">
                          <a:solidFill>
                            <a:srgbClr val="FFFFFF"/>
                          </a:solidFill>
                          <a:latin typeface="+mn-lt"/>
                          <a:cs typeface="Calibri"/>
                        </a:rPr>
                        <a:t>KULHYDRATER</a:t>
                      </a:r>
                      <a:endParaRPr sz="2000" dirty="0">
                        <a:latin typeface="+mn-lt"/>
                        <a:cs typeface="Calibri"/>
                      </a:endParaRPr>
                    </a:p>
                    <a:p>
                      <a:pPr marL="100965">
                        <a:lnSpc>
                          <a:spcPct val="100000"/>
                        </a:lnSpc>
                      </a:pPr>
                      <a:r>
                        <a:rPr sz="2000" b="1" dirty="0">
                          <a:solidFill>
                            <a:srgbClr val="FFFFFF"/>
                          </a:solidFill>
                          <a:latin typeface="+mn-lt"/>
                          <a:cs typeface="Calibri"/>
                        </a:rPr>
                        <a:t>”Spurter”</a:t>
                      </a:r>
                      <a:r>
                        <a:rPr sz="2000" b="1" spc="-20" dirty="0">
                          <a:solidFill>
                            <a:srgbClr val="FFFFFF"/>
                          </a:solidFill>
                          <a:latin typeface="+mn-lt"/>
                          <a:cs typeface="Calibri"/>
                        </a:rPr>
                        <a:t> </a:t>
                      </a:r>
                      <a:r>
                        <a:rPr sz="2000" b="1" dirty="0">
                          <a:solidFill>
                            <a:srgbClr val="FFFFFF"/>
                          </a:solidFill>
                          <a:latin typeface="+mn-lt"/>
                          <a:cs typeface="Calibri"/>
                        </a:rPr>
                        <a:t>ind</a:t>
                      </a:r>
                      <a:r>
                        <a:rPr sz="2000" b="1" spc="-40" dirty="0">
                          <a:solidFill>
                            <a:srgbClr val="FFFFFF"/>
                          </a:solidFill>
                          <a:latin typeface="+mn-lt"/>
                          <a:cs typeface="Calibri"/>
                        </a:rPr>
                        <a:t> </a:t>
                      </a:r>
                      <a:r>
                        <a:rPr sz="2000" b="1" dirty="0">
                          <a:solidFill>
                            <a:srgbClr val="FFFFFF"/>
                          </a:solidFill>
                          <a:latin typeface="+mn-lt"/>
                          <a:cs typeface="Calibri"/>
                        </a:rPr>
                        <a:t>i</a:t>
                      </a:r>
                      <a:r>
                        <a:rPr sz="2000" b="1" spc="-35" dirty="0">
                          <a:solidFill>
                            <a:srgbClr val="FFFFFF"/>
                          </a:solidFill>
                          <a:latin typeface="+mn-lt"/>
                          <a:cs typeface="Calibri"/>
                        </a:rPr>
                        <a:t> </a:t>
                      </a:r>
                      <a:r>
                        <a:rPr sz="2000" b="1" dirty="0">
                          <a:solidFill>
                            <a:srgbClr val="FFFFFF"/>
                          </a:solidFill>
                          <a:latin typeface="+mn-lt"/>
                          <a:cs typeface="Calibri"/>
                        </a:rPr>
                        <a:t>vores</a:t>
                      </a:r>
                      <a:r>
                        <a:rPr sz="2000" b="1" spc="-5" dirty="0">
                          <a:solidFill>
                            <a:srgbClr val="FFFFFF"/>
                          </a:solidFill>
                          <a:latin typeface="+mn-lt"/>
                          <a:cs typeface="Calibri"/>
                        </a:rPr>
                        <a:t> </a:t>
                      </a:r>
                      <a:r>
                        <a:rPr sz="2000" b="1" spc="-10" dirty="0">
                          <a:solidFill>
                            <a:srgbClr val="FFFFFF"/>
                          </a:solidFill>
                          <a:latin typeface="+mn-lt"/>
                          <a:cs typeface="Calibri"/>
                        </a:rPr>
                        <a:t>blodåre</a:t>
                      </a:r>
                      <a:endParaRPr sz="2000" dirty="0">
                        <a:latin typeface="+mn-lt"/>
                        <a:cs typeface="Calibri"/>
                      </a:endParaRPr>
                    </a:p>
                  </a:txBody>
                  <a:tcPr marL="137160" marR="137160" marT="137160" marB="13716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tc>
                  <a:txBody>
                    <a:bodyPr/>
                    <a:lstStyle/>
                    <a:p>
                      <a:pPr marL="100965" marR="551180">
                        <a:lnSpc>
                          <a:spcPct val="100000"/>
                        </a:lnSpc>
                        <a:spcBef>
                          <a:spcPts val="265"/>
                        </a:spcBef>
                      </a:pPr>
                      <a:r>
                        <a:rPr sz="2000" b="1" dirty="0">
                          <a:solidFill>
                            <a:srgbClr val="FFFFFF"/>
                          </a:solidFill>
                          <a:latin typeface="+mn-lt"/>
                          <a:cs typeface="Calibri"/>
                        </a:rPr>
                        <a:t>Slik,</a:t>
                      </a:r>
                      <a:r>
                        <a:rPr sz="2000" b="1" spc="-40" dirty="0">
                          <a:solidFill>
                            <a:srgbClr val="FFFFFF"/>
                          </a:solidFill>
                          <a:latin typeface="+mn-lt"/>
                          <a:cs typeface="Calibri"/>
                        </a:rPr>
                        <a:t> </a:t>
                      </a:r>
                      <a:r>
                        <a:rPr sz="2000" b="1" dirty="0">
                          <a:solidFill>
                            <a:srgbClr val="FFFFFF"/>
                          </a:solidFill>
                          <a:latin typeface="+mn-lt"/>
                          <a:cs typeface="Calibri"/>
                        </a:rPr>
                        <a:t>is,</a:t>
                      </a:r>
                      <a:r>
                        <a:rPr sz="2000" b="1" spc="-30" dirty="0">
                          <a:solidFill>
                            <a:srgbClr val="FFFFFF"/>
                          </a:solidFill>
                          <a:latin typeface="+mn-lt"/>
                          <a:cs typeface="Calibri"/>
                        </a:rPr>
                        <a:t> kager, </a:t>
                      </a:r>
                      <a:r>
                        <a:rPr sz="2000" b="1" dirty="0">
                          <a:solidFill>
                            <a:srgbClr val="FFFFFF"/>
                          </a:solidFill>
                          <a:latin typeface="+mn-lt"/>
                          <a:cs typeface="Calibri"/>
                        </a:rPr>
                        <a:t>chips,</a:t>
                      </a:r>
                      <a:r>
                        <a:rPr sz="2000" b="1" spc="-30" dirty="0">
                          <a:solidFill>
                            <a:srgbClr val="FFFFFF"/>
                          </a:solidFill>
                          <a:latin typeface="+mn-lt"/>
                          <a:cs typeface="Calibri"/>
                        </a:rPr>
                        <a:t> </a:t>
                      </a:r>
                      <a:r>
                        <a:rPr sz="2000" b="1" spc="-25" dirty="0" err="1">
                          <a:solidFill>
                            <a:srgbClr val="FFFFFF"/>
                          </a:solidFill>
                          <a:latin typeface="+mn-lt"/>
                          <a:cs typeface="Calibri"/>
                        </a:rPr>
                        <a:t>bordsukker</a:t>
                      </a:r>
                      <a:r>
                        <a:rPr sz="2000" b="1" spc="-25" dirty="0">
                          <a:solidFill>
                            <a:srgbClr val="FFFFFF"/>
                          </a:solidFill>
                          <a:latin typeface="+mn-lt"/>
                          <a:cs typeface="Calibri"/>
                        </a:rPr>
                        <a:t>,</a:t>
                      </a:r>
                      <a:r>
                        <a:rPr lang="da-DK" sz="2000" b="1" spc="-25" dirty="0">
                          <a:solidFill>
                            <a:srgbClr val="FFFFFF"/>
                          </a:solidFill>
                          <a:latin typeface="+mn-lt"/>
                          <a:cs typeface="Calibri"/>
                        </a:rPr>
                        <a:t> </a:t>
                      </a:r>
                      <a:r>
                        <a:rPr sz="2000" b="1" dirty="0" err="1">
                          <a:solidFill>
                            <a:srgbClr val="FFFFFF"/>
                          </a:solidFill>
                          <a:latin typeface="+mn-lt"/>
                          <a:cs typeface="Calibri"/>
                        </a:rPr>
                        <a:t>honning</a:t>
                      </a:r>
                      <a:r>
                        <a:rPr sz="2000" b="1" dirty="0">
                          <a:solidFill>
                            <a:srgbClr val="FFFFFF"/>
                          </a:solidFill>
                          <a:latin typeface="+mn-lt"/>
                          <a:cs typeface="Calibri"/>
                        </a:rPr>
                        <a:t>,</a:t>
                      </a:r>
                      <a:r>
                        <a:rPr sz="2000" b="1" spc="-50" dirty="0">
                          <a:solidFill>
                            <a:srgbClr val="FFFFFF"/>
                          </a:solidFill>
                          <a:latin typeface="+mn-lt"/>
                          <a:cs typeface="Calibri"/>
                        </a:rPr>
                        <a:t> </a:t>
                      </a:r>
                      <a:r>
                        <a:rPr sz="2000" b="1" dirty="0">
                          <a:solidFill>
                            <a:srgbClr val="FFFFFF"/>
                          </a:solidFill>
                          <a:latin typeface="+mn-lt"/>
                          <a:cs typeface="Calibri"/>
                        </a:rPr>
                        <a:t>energidrik,</a:t>
                      </a:r>
                      <a:r>
                        <a:rPr sz="2000" b="1" spc="-30" dirty="0">
                          <a:solidFill>
                            <a:srgbClr val="FFFFFF"/>
                          </a:solidFill>
                          <a:latin typeface="+mn-lt"/>
                          <a:cs typeface="Calibri"/>
                        </a:rPr>
                        <a:t> </a:t>
                      </a:r>
                      <a:r>
                        <a:rPr sz="2000" b="1" dirty="0">
                          <a:solidFill>
                            <a:srgbClr val="FFFFFF"/>
                          </a:solidFill>
                          <a:latin typeface="+mn-lt"/>
                          <a:cs typeface="Calibri"/>
                        </a:rPr>
                        <a:t>juice,</a:t>
                      </a:r>
                      <a:r>
                        <a:rPr sz="2000" b="1" spc="-50" dirty="0">
                          <a:solidFill>
                            <a:srgbClr val="FFFFFF"/>
                          </a:solidFill>
                          <a:latin typeface="+mn-lt"/>
                          <a:cs typeface="Calibri"/>
                        </a:rPr>
                        <a:t> </a:t>
                      </a:r>
                      <a:r>
                        <a:rPr sz="2000" b="1" spc="-10" dirty="0">
                          <a:solidFill>
                            <a:srgbClr val="FFFFFF"/>
                          </a:solidFill>
                          <a:latin typeface="+mn-lt"/>
                          <a:cs typeface="Calibri"/>
                        </a:rPr>
                        <a:t>saft, </a:t>
                      </a:r>
                      <a:r>
                        <a:rPr sz="2000" b="1" dirty="0" err="1">
                          <a:solidFill>
                            <a:srgbClr val="FFFFFF"/>
                          </a:solidFill>
                          <a:latin typeface="+mn-lt"/>
                          <a:cs typeface="Calibri"/>
                        </a:rPr>
                        <a:t>sodavand</a:t>
                      </a:r>
                      <a:r>
                        <a:rPr sz="2000" b="1" dirty="0">
                          <a:solidFill>
                            <a:srgbClr val="FFFFFF"/>
                          </a:solidFill>
                          <a:latin typeface="+mn-lt"/>
                          <a:cs typeface="Calibri"/>
                        </a:rPr>
                        <a:t>,</a:t>
                      </a:r>
                      <a:r>
                        <a:rPr sz="2000" b="1" spc="-25" dirty="0">
                          <a:solidFill>
                            <a:srgbClr val="FFFFFF"/>
                          </a:solidFill>
                          <a:latin typeface="+mn-lt"/>
                          <a:cs typeface="Calibri"/>
                        </a:rPr>
                        <a:t> </a:t>
                      </a:r>
                      <a:r>
                        <a:rPr sz="2000" b="1" dirty="0">
                          <a:solidFill>
                            <a:srgbClr val="FFFFFF"/>
                          </a:solidFill>
                          <a:latin typeface="+mn-lt"/>
                          <a:cs typeface="Calibri"/>
                        </a:rPr>
                        <a:t>vin,</a:t>
                      </a:r>
                      <a:r>
                        <a:rPr sz="2000" b="1" spc="-65" dirty="0">
                          <a:solidFill>
                            <a:srgbClr val="FFFFFF"/>
                          </a:solidFill>
                          <a:latin typeface="+mn-lt"/>
                          <a:cs typeface="Calibri"/>
                        </a:rPr>
                        <a:t> </a:t>
                      </a:r>
                      <a:r>
                        <a:rPr sz="2000" b="1" dirty="0">
                          <a:solidFill>
                            <a:srgbClr val="FFFFFF"/>
                          </a:solidFill>
                          <a:latin typeface="+mn-lt"/>
                          <a:cs typeface="Calibri"/>
                        </a:rPr>
                        <a:t>øl,</a:t>
                      </a:r>
                      <a:r>
                        <a:rPr sz="2000" b="1" spc="-30" dirty="0">
                          <a:solidFill>
                            <a:srgbClr val="FFFFFF"/>
                          </a:solidFill>
                          <a:latin typeface="+mn-lt"/>
                          <a:cs typeface="Calibri"/>
                        </a:rPr>
                        <a:t> </a:t>
                      </a:r>
                      <a:r>
                        <a:rPr sz="2000" b="1" dirty="0">
                          <a:solidFill>
                            <a:srgbClr val="FFFFFF"/>
                          </a:solidFill>
                          <a:latin typeface="+mn-lt"/>
                          <a:cs typeface="Calibri"/>
                        </a:rPr>
                        <a:t>hvidt</a:t>
                      </a:r>
                      <a:r>
                        <a:rPr sz="2000" b="1" spc="-50" dirty="0">
                          <a:solidFill>
                            <a:srgbClr val="FFFFFF"/>
                          </a:solidFill>
                          <a:latin typeface="+mn-lt"/>
                          <a:cs typeface="Calibri"/>
                        </a:rPr>
                        <a:t> </a:t>
                      </a:r>
                      <a:r>
                        <a:rPr sz="2000" b="1" spc="-10" dirty="0">
                          <a:solidFill>
                            <a:srgbClr val="FFFFFF"/>
                          </a:solidFill>
                          <a:latin typeface="+mn-lt"/>
                          <a:cs typeface="Calibri"/>
                        </a:rPr>
                        <a:t>brød, cornflakes,</a:t>
                      </a:r>
                      <a:r>
                        <a:rPr sz="2000" b="1" spc="-55" dirty="0">
                          <a:solidFill>
                            <a:srgbClr val="FFFFFF"/>
                          </a:solidFill>
                          <a:latin typeface="+mn-lt"/>
                          <a:cs typeface="Calibri"/>
                        </a:rPr>
                        <a:t> </a:t>
                      </a:r>
                      <a:r>
                        <a:rPr sz="2000" b="1" spc="-10" dirty="0">
                          <a:solidFill>
                            <a:srgbClr val="FFFFFF"/>
                          </a:solidFill>
                          <a:latin typeface="+mn-lt"/>
                          <a:cs typeface="Calibri"/>
                        </a:rPr>
                        <a:t>ketchup.</a:t>
                      </a:r>
                      <a:endParaRPr sz="2000" dirty="0">
                        <a:latin typeface="+mn-lt"/>
                        <a:cs typeface="Calibri"/>
                      </a:endParaRPr>
                    </a:p>
                    <a:p>
                      <a:pPr>
                        <a:lnSpc>
                          <a:spcPct val="100000"/>
                        </a:lnSpc>
                        <a:spcBef>
                          <a:spcPts val="110"/>
                        </a:spcBef>
                      </a:pPr>
                      <a:endParaRPr sz="2000" dirty="0">
                        <a:latin typeface="+mn-lt"/>
                        <a:cs typeface="Times New Roman"/>
                      </a:endParaRPr>
                    </a:p>
                    <a:p>
                      <a:pPr marL="100965">
                        <a:lnSpc>
                          <a:spcPct val="100000"/>
                        </a:lnSpc>
                      </a:pPr>
                      <a:r>
                        <a:rPr sz="2000" b="1" dirty="0">
                          <a:solidFill>
                            <a:srgbClr val="FFFFFF"/>
                          </a:solidFill>
                          <a:latin typeface="+mn-lt"/>
                          <a:cs typeface="Calibri"/>
                        </a:rPr>
                        <a:t>Frugt</a:t>
                      </a:r>
                      <a:r>
                        <a:rPr sz="2000" b="1" spc="-50" dirty="0">
                          <a:solidFill>
                            <a:srgbClr val="FFFFFF"/>
                          </a:solidFill>
                          <a:latin typeface="+mn-lt"/>
                          <a:cs typeface="Calibri"/>
                        </a:rPr>
                        <a:t> </a:t>
                      </a:r>
                      <a:r>
                        <a:rPr sz="2000" b="1" dirty="0">
                          <a:solidFill>
                            <a:srgbClr val="FFFFFF"/>
                          </a:solidFill>
                          <a:latin typeface="+mn-lt"/>
                          <a:cs typeface="Calibri"/>
                        </a:rPr>
                        <a:t>er</a:t>
                      </a:r>
                      <a:r>
                        <a:rPr sz="2000" b="1" spc="-30" dirty="0">
                          <a:solidFill>
                            <a:srgbClr val="FFFFFF"/>
                          </a:solidFill>
                          <a:latin typeface="+mn-lt"/>
                          <a:cs typeface="Calibri"/>
                        </a:rPr>
                        <a:t> </a:t>
                      </a:r>
                      <a:r>
                        <a:rPr sz="2000" b="1" dirty="0">
                          <a:solidFill>
                            <a:srgbClr val="FFFFFF"/>
                          </a:solidFill>
                          <a:latin typeface="+mn-lt"/>
                          <a:cs typeface="Calibri"/>
                        </a:rPr>
                        <a:t>ok</a:t>
                      </a:r>
                      <a:r>
                        <a:rPr sz="2000" b="1" spc="-45" dirty="0">
                          <a:solidFill>
                            <a:srgbClr val="FFFFFF"/>
                          </a:solidFill>
                          <a:latin typeface="+mn-lt"/>
                          <a:cs typeface="Calibri"/>
                        </a:rPr>
                        <a:t> </a:t>
                      </a:r>
                      <a:r>
                        <a:rPr sz="2000" b="1" dirty="0">
                          <a:solidFill>
                            <a:srgbClr val="FFFFFF"/>
                          </a:solidFill>
                          <a:latin typeface="+mn-lt"/>
                          <a:cs typeface="Calibri"/>
                        </a:rPr>
                        <a:t>–</a:t>
                      </a:r>
                      <a:r>
                        <a:rPr sz="2000" b="1" spc="-30" dirty="0">
                          <a:solidFill>
                            <a:srgbClr val="FFFFFF"/>
                          </a:solidFill>
                          <a:latin typeface="+mn-lt"/>
                          <a:cs typeface="Calibri"/>
                        </a:rPr>
                        <a:t> </a:t>
                      </a:r>
                      <a:r>
                        <a:rPr sz="2000" b="1" dirty="0" err="1">
                          <a:solidFill>
                            <a:srgbClr val="FFFFFF"/>
                          </a:solidFill>
                          <a:latin typeface="+mn-lt"/>
                          <a:cs typeface="Calibri"/>
                        </a:rPr>
                        <a:t>indeholder</a:t>
                      </a:r>
                      <a:r>
                        <a:rPr lang="en-US" sz="2000" b="1" dirty="0">
                          <a:solidFill>
                            <a:srgbClr val="FFFFFF"/>
                          </a:solidFill>
                          <a:latin typeface="+mn-lt"/>
                          <a:cs typeface="Calibri"/>
                        </a:rPr>
                        <a:t> </a:t>
                      </a:r>
                      <a:r>
                        <a:rPr lang="en-US" sz="2000" b="1" dirty="0" err="1">
                          <a:solidFill>
                            <a:srgbClr val="FFFFFF"/>
                          </a:solidFill>
                          <a:latin typeface="+mn-lt"/>
                          <a:cs typeface="Calibri"/>
                        </a:rPr>
                        <a:t>fibre</a:t>
                      </a:r>
                      <a:r>
                        <a:rPr lang="en-US" sz="2000" b="1" dirty="0">
                          <a:solidFill>
                            <a:srgbClr val="FFFFFF"/>
                          </a:solidFill>
                          <a:latin typeface="+mn-lt"/>
                          <a:cs typeface="Calibri"/>
                        </a:rPr>
                        <a:t> </a:t>
                      </a:r>
                      <a:r>
                        <a:rPr lang="en-US" sz="2000" b="1" dirty="0" err="1">
                          <a:solidFill>
                            <a:srgbClr val="FFFFFF"/>
                          </a:solidFill>
                          <a:latin typeface="+mn-lt"/>
                          <a:cs typeface="Calibri"/>
                        </a:rPr>
                        <a:t>og</a:t>
                      </a:r>
                      <a:r>
                        <a:rPr lang="en-US" sz="2000" b="1" dirty="0">
                          <a:solidFill>
                            <a:srgbClr val="FFFFFF"/>
                          </a:solidFill>
                          <a:latin typeface="+mn-lt"/>
                          <a:cs typeface="Calibri"/>
                        </a:rPr>
                        <a:t> </a:t>
                      </a:r>
                      <a:r>
                        <a:rPr sz="2000" b="1" spc="-30" dirty="0">
                          <a:solidFill>
                            <a:srgbClr val="FFFFFF"/>
                          </a:solidFill>
                          <a:latin typeface="+mn-lt"/>
                          <a:cs typeface="Calibri"/>
                        </a:rPr>
                        <a:t> </a:t>
                      </a:r>
                      <a:r>
                        <a:rPr sz="2000" b="1" spc="-10" dirty="0">
                          <a:solidFill>
                            <a:srgbClr val="FFFFFF"/>
                          </a:solidFill>
                          <a:latin typeface="+mn-lt"/>
                          <a:cs typeface="Calibri"/>
                        </a:rPr>
                        <a:t>vitaminer.</a:t>
                      </a:r>
                      <a:endParaRPr sz="2000" dirty="0">
                        <a:latin typeface="+mn-lt"/>
                        <a:cs typeface="Calibri"/>
                      </a:endParaRPr>
                    </a:p>
                  </a:txBody>
                  <a:tcPr marL="137160" marR="137160" marT="137160" marB="13716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extLst>
                  <a:ext uri="{0D108BD9-81ED-4DB2-BD59-A6C34878D82A}">
                    <a16:rowId xmlns:a16="http://schemas.microsoft.com/office/drawing/2014/main" val="10000"/>
                  </a:ext>
                </a:extLst>
              </a:tr>
              <a:tr h="1931872">
                <a:tc>
                  <a:txBody>
                    <a:bodyPr/>
                    <a:lstStyle/>
                    <a:p>
                      <a:pPr marL="100965">
                        <a:lnSpc>
                          <a:spcPct val="100000"/>
                        </a:lnSpc>
                        <a:spcBef>
                          <a:spcPts val="270"/>
                        </a:spcBef>
                      </a:pPr>
                      <a:br>
                        <a:rPr lang="da-DK" sz="2000" dirty="0">
                          <a:latin typeface="+mn-lt"/>
                          <a:cs typeface="Calibri"/>
                        </a:rPr>
                      </a:br>
                      <a:r>
                        <a:rPr sz="2000" dirty="0">
                          <a:latin typeface="+mn-lt"/>
                          <a:cs typeface="Calibri"/>
                        </a:rPr>
                        <a:t>LANGSOMME</a:t>
                      </a:r>
                      <a:r>
                        <a:rPr sz="2000" spc="-95" dirty="0">
                          <a:latin typeface="+mn-lt"/>
                          <a:cs typeface="Calibri"/>
                        </a:rPr>
                        <a:t> </a:t>
                      </a:r>
                      <a:r>
                        <a:rPr sz="2000" spc="-10" dirty="0">
                          <a:latin typeface="+mn-lt"/>
                          <a:cs typeface="Calibri"/>
                        </a:rPr>
                        <a:t>KULHYDRATER</a:t>
                      </a:r>
                      <a:endParaRPr sz="2000" dirty="0">
                        <a:latin typeface="+mn-lt"/>
                        <a:cs typeface="Calibri"/>
                      </a:endParaRPr>
                    </a:p>
                    <a:p>
                      <a:pPr marL="100965">
                        <a:lnSpc>
                          <a:spcPct val="100000"/>
                        </a:lnSpc>
                      </a:pPr>
                      <a:r>
                        <a:rPr sz="2000" dirty="0">
                          <a:latin typeface="+mn-lt"/>
                          <a:cs typeface="Calibri"/>
                        </a:rPr>
                        <a:t>”Går”</a:t>
                      </a:r>
                      <a:r>
                        <a:rPr sz="2000" spc="-25" dirty="0">
                          <a:latin typeface="+mn-lt"/>
                          <a:cs typeface="Calibri"/>
                        </a:rPr>
                        <a:t> </a:t>
                      </a:r>
                      <a:r>
                        <a:rPr sz="2000" dirty="0">
                          <a:latin typeface="+mn-lt"/>
                          <a:cs typeface="Calibri"/>
                        </a:rPr>
                        <a:t>ind</a:t>
                      </a:r>
                      <a:r>
                        <a:rPr sz="2000" spc="-35" dirty="0">
                          <a:latin typeface="+mn-lt"/>
                          <a:cs typeface="Calibri"/>
                        </a:rPr>
                        <a:t> </a:t>
                      </a:r>
                      <a:r>
                        <a:rPr sz="2000" dirty="0">
                          <a:latin typeface="+mn-lt"/>
                          <a:cs typeface="Calibri"/>
                        </a:rPr>
                        <a:t>i</a:t>
                      </a:r>
                      <a:r>
                        <a:rPr sz="2000" spc="-25" dirty="0">
                          <a:latin typeface="+mn-lt"/>
                          <a:cs typeface="Calibri"/>
                        </a:rPr>
                        <a:t> </a:t>
                      </a:r>
                      <a:r>
                        <a:rPr sz="2000" dirty="0">
                          <a:latin typeface="+mn-lt"/>
                          <a:cs typeface="Calibri"/>
                        </a:rPr>
                        <a:t>vores</a:t>
                      </a:r>
                      <a:r>
                        <a:rPr sz="2000" spc="-30" dirty="0">
                          <a:latin typeface="+mn-lt"/>
                          <a:cs typeface="Calibri"/>
                        </a:rPr>
                        <a:t> </a:t>
                      </a:r>
                      <a:r>
                        <a:rPr sz="2000" spc="-10" dirty="0">
                          <a:latin typeface="+mn-lt"/>
                          <a:cs typeface="Calibri"/>
                        </a:rPr>
                        <a:t>blodåre</a:t>
                      </a:r>
                      <a:endParaRPr sz="2000" dirty="0">
                        <a:latin typeface="+mn-lt"/>
                        <a:cs typeface="Calibri"/>
                      </a:endParaRPr>
                    </a:p>
                  </a:txBody>
                  <a:tcPr marL="137160" marR="137160" marT="137160" marB="13716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5DBF2"/>
                    </a:solidFill>
                  </a:tcPr>
                </a:tc>
                <a:tc>
                  <a:txBody>
                    <a:bodyPr/>
                    <a:lstStyle/>
                    <a:p>
                      <a:pPr marL="100965" marR="161925">
                        <a:lnSpc>
                          <a:spcPct val="100000"/>
                        </a:lnSpc>
                        <a:spcBef>
                          <a:spcPts val="270"/>
                        </a:spcBef>
                      </a:pPr>
                      <a:br>
                        <a:rPr lang="da-DK" sz="2000" dirty="0">
                          <a:latin typeface="+mn-lt"/>
                          <a:cs typeface="Calibri"/>
                        </a:rPr>
                      </a:br>
                      <a:r>
                        <a:rPr sz="2000" dirty="0">
                          <a:latin typeface="+mn-lt"/>
                          <a:cs typeface="Calibri"/>
                        </a:rPr>
                        <a:t>Grove</a:t>
                      </a:r>
                      <a:r>
                        <a:rPr sz="2000" spc="-60" dirty="0">
                          <a:latin typeface="+mn-lt"/>
                          <a:cs typeface="Calibri"/>
                        </a:rPr>
                        <a:t> </a:t>
                      </a:r>
                      <a:r>
                        <a:rPr sz="2000" spc="-30" dirty="0">
                          <a:latin typeface="+mn-lt"/>
                          <a:cs typeface="Calibri"/>
                        </a:rPr>
                        <a:t>kornprodukter,</a:t>
                      </a:r>
                      <a:r>
                        <a:rPr sz="2000" spc="-60" dirty="0">
                          <a:latin typeface="+mn-lt"/>
                          <a:cs typeface="Calibri"/>
                        </a:rPr>
                        <a:t> </a:t>
                      </a:r>
                      <a:r>
                        <a:rPr sz="2000" dirty="0">
                          <a:latin typeface="+mn-lt"/>
                          <a:cs typeface="Calibri"/>
                        </a:rPr>
                        <a:t>groft</a:t>
                      </a:r>
                      <a:r>
                        <a:rPr sz="2000" spc="-50" dirty="0">
                          <a:latin typeface="+mn-lt"/>
                          <a:cs typeface="Calibri"/>
                        </a:rPr>
                        <a:t> </a:t>
                      </a:r>
                      <a:r>
                        <a:rPr sz="2000" spc="-10" dirty="0">
                          <a:latin typeface="+mn-lt"/>
                          <a:cs typeface="Calibri"/>
                        </a:rPr>
                        <a:t>brød, </a:t>
                      </a:r>
                      <a:r>
                        <a:rPr sz="2000" spc="-25" dirty="0">
                          <a:latin typeface="+mn-lt"/>
                          <a:cs typeface="Calibri"/>
                        </a:rPr>
                        <a:t>rodfrugter,</a:t>
                      </a:r>
                      <a:r>
                        <a:rPr sz="2000" spc="-60" dirty="0">
                          <a:latin typeface="+mn-lt"/>
                          <a:cs typeface="Calibri"/>
                        </a:rPr>
                        <a:t> </a:t>
                      </a:r>
                      <a:r>
                        <a:rPr sz="2000" spc="-25" dirty="0">
                          <a:latin typeface="+mn-lt"/>
                          <a:cs typeface="Calibri"/>
                        </a:rPr>
                        <a:t>kartofler,</a:t>
                      </a:r>
                      <a:r>
                        <a:rPr sz="2000" spc="-55" dirty="0">
                          <a:latin typeface="+mn-lt"/>
                          <a:cs typeface="Calibri"/>
                        </a:rPr>
                        <a:t> </a:t>
                      </a:r>
                      <a:r>
                        <a:rPr sz="2000" spc="-10" dirty="0" err="1">
                          <a:latin typeface="+mn-lt"/>
                          <a:cs typeface="Calibri"/>
                        </a:rPr>
                        <a:t>grøntsager</a:t>
                      </a:r>
                      <a:r>
                        <a:rPr sz="2000" spc="-10" dirty="0">
                          <a:latin typeface="+mn-lt"/>
                          <a:cs typeface="Calibri"/>
                        </a:rPr>
                        <a:t>,</a:t>
                      </a:r>
                      <a:r>
                        <a:rPr lang="da-DK" sz="2000" spc="-10" dirty="0">
                          <a:latin typeface="+mn-lt"/>
                          <a:cs typeface="Calibri"/>
                        </a:rPr>
                        <a:t> </a:t>
                      </a:r>
                      <a:r>
                        <a:rPr sz="2000" spc="-20" dirty="0" err="1">
                          <a:latin typeface="+mn-lt"/>
                          <a:cs typeface="Calibri"/>
                        </a:rPr>
                        <a:t>bønner</a:t>
                      </a:r>
                      <a:r>
                        <a:rPr sz="2000" spc="-20" dirty="0">
                          <a:latin typeface="+mn-lt"/>
                          <a:cs typeface="Calibri"/>
                        </a:rPr>
                        <a:t>,</a:t>
                      </a:r>
                      <a:r>
                        <a:rPr sz="2000" spc="-60" dirty="0">
                          <a:latin typeface="+mn-lt"/>
                          <a:cs typeface="Calibri"/>
                        </a:rPr>
                        <a:t> </a:t>
                      </a:r>
                      <a:r>
                        <a:rPr sz="2000" spc="-20" dirty="0">
                          <a:latin typeface="+mn-lt"/>
                          <a:cs typeface="Calibri"/>
                        </a:rPr>
                        <a:t>linser,</a:t>
                      </a:r>
                      <a:r>
                        <a:rPr sz="2000" spc="-60" dirty="0">
                          <a:latin typeface="+mn-lt"/>
                          <a:cs typeface="Calibri"/>
                        </a:rPr>
                        <a:t> </a:t>
                      </a:r>
                      <a:r>
                        <a:rPr sz="2000" dirty="0">
                          <a:latin typeface="+mn-lt"/>
                          <a:cs typeface="Calibri"/>
                        </a:rPr>
                        <a:t>fuldkornsris</a:t>
                      </a:r>
                      <a:r>
                        <a:rPr sz="2000" spc="-75" dirty="0">
                          <a:latin typeface="+mn-lt"/>
                          <a:cs typeface="Calibri"/>
                        </a:rPr>
                        <a:t> </a:t>
                      </a:r>
                      <a:r>
                        <a:rPr sz="2000" dirty="0">
                          <a:latin typeface="+mn-lt"/>
                          <a:cs typeface="Calibri"/>
                        </a:rPr>
                        <a:t>og</a:t>
                      </a:r>
                      <a:r>
                        <a:rPr sz="2000" spc="-60" dirty="0">
                          <a:latin typeface="+mn-lt"/>
                          <a:cs typeface="Calibri"/>
                        </a:rPr>
                        <a:t> </a:t>
                      </a:r>
                      <a:r>
                        <a:rPr lang="da-DK" sz="2000" spc="-60" dirty="0">
                          <a:latin typeface="+mn-lt"/>
                          <a:cs typeface="Calibri"/>
                        </a:rPr>
                        <a:t>fuldkorns</a:t>
                      </a:r>
                      <a:r>
                        <a:rPr sz="2000" spc="-10" dirty="0">
                          <a:latin typeface="+mn-lt"/>
                          <a:cs typeface="Calibri"/>
                        </a:rPr>
                        <a:t>pasta.</a:t>
                      </a:r>
                      <a:endParaRPr sz="2000" dirty="0">
                        <a:latin typeface="+mn-lt"/>
                        <a:cs typeface="Calibri"/>
                      </a:endParaRPr>
                    </a:p>
                  </a:txBody>
                  <a:tcPr marL="137160" marR="137160" marT="137160" marB="13716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5DBF2"/>
                    </a:solidFill>
                  </a:tcPr>
                </a:tc>
                <a:extLst>
                  <a:ext uri="{0D108BD9-81ED-4DB2-BD59-A6C34878D82A}">
                    <a16:rowId xmlns:a16="http://schemas.microsoft.com/office/drawing/2014/main" val="10001"/>
                  </a:ext>
                </a:extLst>
              </a:tr>
            </a:tbl>
          </a:graphicData>
        </a:graphic>
      </p:graphicFrame>
      <p:sp>
        <p:nvSpPr>
          <p:cNvPr id="3" name="object 3">
            <a:extLst>
              <a:ext uri="{FF2B5EF4-FFF2-40B4-BE49-F238E27FC236}">
                <a16:creationId xmlns:a16="http://schemas.microsoft.com/office/drawing/2014/main" id="{D982C4E0-F8C1-684E-DAA2-B1575E360CC2}"/>
              </a:ext>
            </a:extLst>
          </p:cNvPr>
          <p:cNvSpPr txBox="1">
            <a:spLocks noGrp="1"/>
          </p:cNvSpPr>
          <p:nvPr>
            <p:ph type="title"/>
          </p:nvPr>
        </p:nvSpPr>
        <p:spPr>
          <a:xfrm>
            <a:off x="297179" y="119607"/>
            <a:ext cx="9586901" cy="870340"/>
          </a:xfrm>
          <a:prstGeom prst="rect">
            <a:avLst/>
          </a:prstGeom>
        </p:spPr>
        <p:txBody>
          <a:bodyPr vert="horz" wrap="square" lIns="0" tIns="252323" rIns="0" bIns="0" rtlCol="0">
            <a:spAutoFit/>
          </a:bodyPr>
          <a:lstStyle/>
          <a:p>
            <a:pPr marL="481384">
              <a:spcBef>
                <a:spcPts val="86"/>
              </a:spcBef>
            </a:pPr>
            <a:r>
              <a:rPr sz="4000" spc="-23" dirty="0">
                <a:solidFill>
                  <a:srgbClr val="70578B"/>
                </a:solidFill>
                <a:latin typeface="+mn-lt"/>
                <a:cs typeface="Arial"/>
              </a:rPr>
              <a:t>K</a:t>
            </a:r>
            <a:r>
              <a:rPr lang="da-DK" sz="4000" spc="-23" dirty="0" err="1">
                <a:solidFill>
                  <a:srgbClr val="70578B"/>
                </a:solidFill>
                <a:latin typeface="+mn-lt"/>
                <a:cs typeface="Arial"/>
              </a:rPr>
              <a:t>ulhydrater</a:t>
            </a:r>
            <a:endParaRPr sz="4000" dirty="0">
              <a:solidFill>
                <a:srgbClr val="70578B"/>
              </a:solidFill>
              <a:latin typeface="+mn-lt"/>
              <a:cs typeface="Arial"/>
            </a:endParaRPr>
          </a:p>
        </p:txBody>
      </p:sp>
      <p:pic>
        <p:nvPicPr>
          <p:cNvPr id="11" name="Billede 10">
            <a:extLst>
              <a:ext uri="{FF2B5EF4-FFF2-40B4-BE49-F238E27FC236}">
                <a16:creationId xmlns:a16="http://schemas.microsoft.com/office/drawing/2014/main" id="{FF60A622-ECC9-4017-DC1D-ECC0545F3CA8}"/>
              </a:ext>
            </a:extLst>
          </p:cNvPr>
          <p:cNvPicPr>
            <a:picLocks noChangeAspect="1"/>
          </p:cNvPicPr>
          <p:nvPr/>
        </p:nvPicPr>
        <p:blipFill>
          <a:blip r:embed="rId2"/>
          <a:srcRect l="-866" t="37655" r="866" b="35177"/>
          <a:stretch/>
        </p:blipFill>
        <p:spPr>
          <a:xfrm>
            <a:off x="36517" y="4560346"/>
            <a:ext cx="12118965" cy="2586614"/>
          </a:xfrm>
          <a:prstGeom prst="rect">
            <a:avLst/>
          </a:prstGeom>
        </p:spPr>
      </p:pic>
    </p:spTree>
    <p:extLst>
      <p:ext uri="{BB962C8B-B14F-4D97-AF65-F5344CB8AC3E}">
        <p14:creationId xmlns:p14="http://schemas.microsoft.com/office/powerpoint/2010/main" val="2675510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82472-DB90-6B8B-9A1D-B414DCC0FB98}"/>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DBAFBA14-3EAA-6BC2-F615-B854540E9BEB}"/>
              </a:ext>
            </a:extLst>
          </p:cNvPr>
          <p:cNvSpPr/>
          <p:nvPr/>
        </p:nvSpPr>
        <p:spPr>
          <a:xfrm>
            <a:off x="-17293" y="0"/>
            <a:ext cx="7133414" cy="685800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D0810F8A-36AE-2BBB-B02F-E1ED6194A6B1}"/>
              </a:ext>
            </a:extLst>
          </p:cNvPr>
          <p:cNvSpPr txBox="1"/>
          <p:nvPr/>
        </p:nvSpPr>
        <p:spPr>
          <a:xfrm>
            <a:off x="492958" y="1347188"/>
            <a:ext cx="6452490" cy="4456362"/>
          </a:xfrm>
          <a:prstGeom prst="rect">
            <a:avLst/>
          </a:prstGeom>
        </p:spPr>
        <p:txBody>
          <a:bodyPr vert="horz" wrap="square" lIns="0" tIns="35701" rIns="0" bIns="0" rtlCol="0">
            <a:spAutoFit/>
          </a:bodyPr>
          <a:lstStyle/>
          <a:p>
            <a:pPr marL="11516" marR="7486">
              <a:lnSpc>
                <a:spcPts val="1569"/>
              </a:lnSpc>
              <a:spcBef>
                <a:spcPts val="281"/>
              </a:spcBef>
            </a:pPr>
            <a:r>
              <a:rPr sz="1451" dirty="0">
                <a:solidFill>
                  <a:srgbClr val="70578B"/>
                </a:solidFill>
                <a:latin typeface="Calibri"/>
                <a:cs typeface="Calibri"/>
              </a:rPr>
              <a:t>Fedt</a:t>
            </a:r>
            <a:r>
              <a:rPr sz="1451" spc="-14" dirty="0">
                <a:solidFill>
                  <a:srgbClr val="70578B"/>
                </a:solidFill>
                <a:latin typeface="Calibri"/>
                <a:cs typeface="Calibri"/>
              </a:rPr>
              <a:t> </a:t>
            </a:r>
            <a:r>
              <a:rPr sz="1451" dirty="0">
                <a:solidFill>
                  <a:srgbClr val="70578B"/>
                </a:solidFill>
                <a:latin typeface="Calibri"/>
                <a:cs typeface="Calibri"/>
              </a:rPr>
              <a:t>er</a:t>
            </a:r>
            <a:r>
              <a:rPr sz="1451" spc="-14" dirty="0">
                <a:solidFill>
                  <a:srgbClr val="70578B"/>
                </a:solidFill>
                <a:latin typeface="Calibri"/>
                <a:cs typeface="Calibri"/>
              </a:rPr>
              <a:t> </a:t>
            </a:r>
            <a:r>
              <a:rPr sz="1451" spc="-9" dirty="0">
                <a:solidFill>
                  <a:srgbClr val="70578B"/>
                </a:solidFill>
                <a:latin typeface="Calibri"/>
                <a:cs typeface="Calibri"/>
              </a:rPr>
              <a:t>livsnødvendigt.</a:t>
            </a:r>
            <a:r>
              <a:rPr sz="1451" spc="-45" dirty="0">
                <a:solidFill>
                  <a:srgbClr val="70578B"/>
                </a:solidFill>
                <a:latin typeface="Calibri"/>
                <a:cs typeface="Calibri"/>
              </a:rPr>
              <a:t> </a:t>
            </a:r>
            <a:r>
              <a:rPr sz="1451" spc="-18" dirty="0">
                <a:solidFill>
                  <a:srgbClr val="70578B"/>
                </a:solidFill>
                <a:latin typeface="Calibri"/>
                <a:cs typeface="Calibri"/>
              </a:rPr>
              <a:t>Kvaliteten</a:t>
            </a:r>
            <a:r>
              <a:rPr sz="1451" spc="-27" dirty="0">
                <a:solidFill>
                  <a:srgbClr val="70578B"/>
                </a:solidFill>
                <a:latin typeface="Calibri"/>
                <a:cs typeface="Calibri"/>
              </a:rPr>
              <a:t> </a:t>
            </a:r>
            <a:r>
              <a:rPr sz="1451" dirty="0">
                <a:solidFill>
                  <a:srgbClr val="70578B"/>
                </a:solidFill>
                <a:latin typeface="Calibri"/>
                <a:cs typeface="Calibri"/>
              </a:rPr>
              <a:t>er</a:t>
            </a:r>
            <a:r>
              <a:rPr sz="1451" spc="-9" dirty="0">
                <a:solidFill>
                  <a:srgbClr val="70578B"/>
                </a:solidFill>
                <a:latin typeface="Calibri"/>
                <a:cs typeface="Calibri"/>
              </a:rPr>
              <a:t> afgørende</a:t>
            </a:r>
            <a:r>
              <a:rPr sz="1451" spc="-5" dirty="0">
                <a:solidFill>
                  <a:srgbClr val="70578B"/>
                </a:solidFill>
                <a:latin typeface="Calibri"/>
                <a:cs typeface="Calibri"/>
              </a:rPr>
              <a:t> </a:t>
            </a:r>
            <a:r>
              <a:rPr sz="1451" spc="-41" dirty="0">
                <a:solidFill>
                  <a:srgbClr val="70578B"/>
                </a:solidFill>
                <a:latin typeface="Calibri"/>
                <a:cs typeface="Calibri"/>
              </a:rPr>
              <a:t>for,</a:t>
            </a:r>
            <a:r>
              <a:rPr sz="1451" spc="-18" dirty="0">
                <a:solidFill>
                  <a:srgbClr val="70578B"/>
                </a:solidFill>
                <a:latin typeface="Calibri"/>
                <a:cs typeface="Calibri"/>
              </a:rPr>
              <a:t> </a:t>
            </a:r>
            <a:r>
              <a:rPr sz="1451" dirty="0">
                <a:solidFill>
                  <a:srgbClr val="70578B"/>
                </a:solidFill>
                <a:latin typeface="Calibri"/>
                <a:cs typeface="Calibri"/>
              </a:rPr>
              <a:t>om</a:t>
            </a:r>
            <a:r>
              <a:rPr sz="1451" spc="-9" dirty="0">
                <a:solidFill>
                  <a:srgbClr val="70578B"/>
                </a:solidFill>
                <a:latin typeface="Calibri"/>
                <a:cs typeface="Calibri"/>
              </a:rPr>
              <a:t> </a:t>
            </a:r>
            <a:r>
              <a:rPr sz="1451" dirty="0">
                <a:solidFill>
                  <a:srgbClr val="70578B"/>
                </a:solidFill>
                <a:latin typeface="Calibri"/>
                <a:cs typeface="Calibri"/>
              </a:rPr>
              <a:t>det</a:t>
            </a:r>
            <a:r>
              <a:rPr sz="1451" spc="-23" dirty="0">
                <a:solidFill>
                  <a:srgbClr val="70578B"/>
                </a:solidFill>
                <a:latin typeface="Calibri"/>
                <a:cs typeface="Calibri"/>
              </a:rPr>
              <a:t> </a:t>
            </a:r>
            <a:r>
              <a:rPr sz="1451" dirty="0">
                <a:solidFill>
                  <a:srgbClr val="70578B"/>
                </a:solidFill>
                <a:latin typeface="Calibri"/>
                <a:cs typeface="Calibri"/>
              </a:rPr>
              <a:t>får</a:t>
            </a:r>
            <a:r>
              <a:rPr sz="1451" spc="-18" dirty="0">
                <a:solidFill>
                  <a:srgbClr val="70578B"/>
                </a:solidFill>
                <a:latin typeface="Calibri"/>
                <a:cs typeface="Calibri"/>
              </a:rPr>
              <a:t> </a:t>
            </a:r>
            <a:r>
              <a:rPr sz="1451" spc="-23" dirty="0">
                <a:solidFill>
                  <a:srgbClr val="70578B"/>
                </a:solidFill>
                <a:latin typeface="Calibri"/>
                <a:cs typeface="Calibri"/>
              </a:rPr>
              <a:t>en </a:t>
            </a:r>
            <a:r>
              <a:rPr sz="1451" dirty="0">
                <a:solidFill>
                  <a:srgbClr val="70578B"/>
                </a:solidFill>
                <a:latin typeface="Calibri"/>
                <a:cs typeface="Calibri"/>
              </a:rPr>
              <a:t>positiv</a:t>
            </a:r>
            <a:r>
              <a:rPr sz="1451" spc="-41" dirty="0">
                <a:solidFill>
                  <a:srgbClr val="70578B"/>
                </a:solidFill>
                <a:latin typeface="Calibri"/>
                <a:cs typeface="Calibri"/>
              </a:rPr>
              <a:t> </a:t>
            </a:r>
            <a:r>
              <a:rPr sz="1451" dirty="0">
                <a:solidFill>
                  <a:srgbClr val="70578B"/>
                </a:solidFill>
                <a:latin typeface="Calibri"/>
                <a:cs typeface="Calibri"/>
              </a:rPr>
              <a:t>eller</a:t>
            </a:r>
            <a:r>
              <a:rPr sz="1451" spc="-41" dirty="0">
                <a:solidFill>
                  <a:srgbClr val="70578B"/>
                </a:solidFill>
                <a:latin typeface="Calibri"/>
                <a:cs typeface="Calibri"/>
              </a:rPr>
              <a:t> </a:t>
            </a:r>
            <a:r>
              <a:rPr sz="1451" dirty="0">
                <a:solidFill>
                  <a:srgbClr val="70578B"/>
                </a:solidFill>
                <a:latin typeface="Calibri"/>
                <a:cs typeface="Calibri"/>
              </a:rPr>
              <a:t>negativ</a:t>
            </a:r>
            <a:r>
              <a:rPr sz="1451" spc="-50" dirty="0">
                <a:solidFill>
                  <a:srgbClr val="70578B"/>
                </a:solidFill>
                <a:latin typeface="Calibri"/>
                <a:cs typeface="Calibri"/>
              </a:rPr>
              <a:t> </a:t>
            </a:r>
            <a:r>
              <a:rPr sz="1451" spc="-9" dirty="0">
                <a:solidFill>
                  <a:srgbClr val="70578B"/>
                </a:solidFill>
                <a:latin typeface="Calibri"/>
                <a:cs typeface="Calibri"/>
              </a:rPr>
              <a:t>effekt</a:t>
            </a:r>
            <a:r>
              <a:rPr sz="1451" spc="-32" dirty="0">
                <a:solidFill>
                  <a:srgbClr val="70578B"/>
                </a:solidFill>
                <a:latin typeface="Calibri"/>
                <a:cs typeface="Calibri"/>
              </a:rPr>
              <a:t> </a:t>
            </a:r>
            <a:r>
              <a:rPr sz="1451" dirty="0">
                <a:solidFill>
                  <a:srgbClr val="70578B"/>
                </a:solidFill>
                <a:latin typeface="Calibri"/>
                <a:cs typeface="Calibri"/>
              </a:rPr>
              <a:t>i</a:t>
            </a:r>
            <a:r>
              <a:rPr sz="1451" spc="-41" dirty="0">
                <a:solidFill>
                  <a:srgbClr val="70578B"/>
                </a:solidFill>
                <a:latin typeface="Calibri"/>
                <a:cs typeface="Calibri"/>
              </a:rPr>
              <a:t> </a:t>
            </a:r>
            <a:r>
              <a:rPr sz="1451" dirty="0">
                <a:solidFill>
                  <a:srgbClr val="70578B"/>
                </a:solidFill>
                <a:latin typeface="Calibri"/>
                <a:cs typeface="Calibri"/>
              </a:rPr>
              <a:t>krop</a:t>
            </a:r>
            <a:r>
              <a:rPr sz="1451" spc="-18" dirty="0">
                <a:solidFill>
                  <a:srgbClr val="70578B"/>
                </a:solidFill>
                <a:latin typeface="Calibri"/>
                <a:cs typeface="Calibri"/>
              </a:rPr>
              <a:t> </a:t>
            </a:r>
            <a:r>
              <a:rPr sz="1451" dirty="0">
                <a:solidFill>
                  <a:srgbClr val="70578B"/>
                </a:solidFill>
                <a:latin typeface="Calibri"/>
                <a:cs typeface="Calibri"/>
              </a:rPr>
              <a:t>og</a:t>
            </a:r>
            <a:r>
              <a:rPr sz="1451" spc="-36" dirty="0">
                <a:solidFill>
                  <a:srgbClr val="70578B"/>
                </a:solidFill>
                <a:latin typeface="Calibri"/>
                <a:cs typeface="Calibri"/>
              </a:rPr>
              <a:t> </a:t>
            </a:r>
            <a:r>
              <a:rPr sz="1451" spc="-9" dirty="0">
                <a:solidFill>
                  <a:srgbClr val="70578B"/>
                </a:solidFill>
                <a:latin typeface="Calibri"/>
                <a:cs typeface="Calibri"/>
              </a:rPr>
              <a:t>hoved.</a:t>
            </a:r>
            <a:endParaRPr sz="1451" dirty="0">
              <a:solidFill>
                <a:srgbClr val="70578B"/>
              </a:solidFill>
              <a:latin typeface="Calibri"/>
              <a:cs typeface="Calibri"/>
            </a:endParaRPr>
          </a:p>
          <a:p>
            <a:pPr marL="11516">
              <a:spcBef>
                <a:spcPts val="803"/>
              </a:spcBef>
            </a:pPr>
            <a:r>
              <a:rPr sz="1451" dirty="0">
                <a:solidFill>
                  <a:srgbClr val="70578B"/>
                </a:solidFill>
                <a:latin typeface="Calibri"/>
                <a:cs typeface="Calibri"/>
              </a:rPr>
              <a:t>60%</a:t>
            </a:r>
            <a:r>
              <a:rPr sz="1451" spc="-27" dirty="0">
                <a:solidFill>
                  <a:srgbClr val="70578B"/>
                </a:solidFill>
                <a:latin typeface="Calibri"/>
                <a:cs typeface="Calibri"/>
              </a:rPr>
              <a:t> </a:t>
            </a:r>
            <a:r>
              <a:rPr sz="1451" dirty="0">
                <a:solidFill>
                  <a:srgbClr val="70578B"/>
                </a:solidFill>
                <a:latin typeface="Calibri"/>
                <a:cs typeface="Calibri"/>
              </a:rPr>
              <a:t>af</a:t>
            </a:r>
            <a:r>
              <a:rPr sz="1451" spc="-45" dirty="0">
                <a:solidFill>
                  <a:srgbClr val="70578B"/>
                </a:solidFill>
                <a:latin typeface="Calibri"/>
                <a:cs typeface="Calibri"/>
              </a:rPr>
              <a:t> </a:t>
            </a:r>
            <a:r>
              <a:rPr sz="1451" dirty="0">
                <a:solidFill>
                  <a:srgbClr val="70578B"/>
                </a:solidFill>
                <a:latin typeface="Calibri"/>
                <a:cs typeface="Calibri"/>
              </a:rPr>
              <a:t>hjernen</a:t>
            </a:r>
            <a:r>
              <a:rPr sz="1451" spc="-27" dirty="0">
                <a:solidFill>
                  <a:srgbClr val="70578B"/>
                </a:solidFill>
                <a:latin typeface="Calibri"/>
                <a:cs typeface="Calibri"/>
              </a:rPr>
              <a:t> </a:t>
            </a:r>
            <a:r>
              <a:rPr sz="1451" dirty="0">
                <a:solidFill>
                  <a:srgbClr val="70578B"/>
                </a:solidFill>
                <a:latin typeface="Calibri"/>
                <a:cs typeface="Calibri"/>
              </a:rPr>
              <a:t>indeholder</a:t>
            </a:r>
            <a:r>
              <a:rPr sz="1451" spc="-45" dirty="0">
                <a:solidFill>
                  <a:srgbClr val="70578B"/>
                </a:solidFill>
                <a:latin typeface="Calibri"/>
                <a:cs typeface="Calibri"/>
              </a:rPr>
              <a:t> </a:t>
            </a:r>
            <a:r>
              <a:rPr sz="1451" spc="-9" dirty="0">
                <a:solidFill>
                  <a:srgbClr val="70578B"/>
                </a:solidFill>
                <a:latin typeface="Calibri"/>
                <a:cs typeface="Calibri"/>
              </a:rPr>
              <a:t>fedt.</a:t>
            </a:r>
            <a:endParaRPr sz="1451" dirty="0">
              <a:solidFill>
                <a:srgbClr val="70578B"/>
              </a:solidFill>
              <a:latin typeface="Calibri"/>
              <a:cs typeface="Calibri"/>
            </a:endParaRPr>
          </a:p>
          <a:p>
            <a:pPr marL="11516">
              <a:lnSpc>
                <a:spcPts val="1655"/>
              </a:lnSpc>
              <a:spcBef>
                <a:spcPts val="816"/>
              </a:spcBef>
            </a:pPr>
            <a:r>
              <a:rPr sz="1451" spc="-9" dirty="0">
                <a:solidFill>
                  <a:srgbClr val="70578B"/>
                </a:solidFill>
                <a:latin typeface="Calibri"/>
                <a:cs typeface="Calibri"/>
              </a:rPr>
              <a:t>Forskellige</a:t>
            </a:r>
            <a:r>
              <a:rPr sz="1451" spc="-36" dirty="0">
                <a:solidFill>
                  <a:srgbClr val="70578B"/>
                </a:solidFill>
                <a:latin typeface="Calibri"/>
                <a:cs typeface="Calibri"/>
              </a:rPr>
              <a:t> </a:t>
            </a:r>
            <a:r>
              <a:rPr sz="1451" spc="-9" dirty="0">
                <a:solidFill>
                  <a:srgbClr val="70578B"/>
                </a:solidFill>
                <a:latin typeface="Calibri"/>
                <a:cs typeface="Calibri"/>
              </a:rPr>
              <a:t>fedtsyrer</a:t>
            </a:r>
            <a:r>
              <a:rPr sz="1451" spc="-27" dirty="0">
                <a:solidFill>
                  <a:srgbClr val="70578B"/>
                </a:solidFill>
                <a:latin typeface="Calibri"/>
                <a:cs typeface="Calibri"/>
              </a:rPr>
              <a:t> </a:t>
            </a:r>
            <a:r>
              <a:rPr sz="1451" dirty="0">
                <a:solidFill>
                  <a:srgbClr val="70578B"/>
                </a:solidFill>
                <a:latin typeface="Calibri"/>
                <a:cs typeface="Calibri"/>
              </a:rPr>
              <a:t>er</a:t>
            </a:r>
            <a:r>
              <a:rPr sz="1451" spc="-18" dirty="0">
                <a:solidFill>
                  <a:srgbClr val="70578B"/>
                </a:solidFill>
                <a:latin typeface="Calibri"/>
                <a:cs typeface="Calibri"/>
              </a:rPr>
              <a:t> </a:t>
            </a:r>
            <a:r>
              <a:rPr sz="1451" dirty="0">
                <a:solidFill>
                  <a:srgbClr val="70578B"/>
                </a:solidFill>
                <a:latin typeface="Calibri"/>
                <a:cs typeface="Calibri"/>
              </a:rPr>
              <a:t>indlejret</a:t>
            </a:r>
            <a:r>
              <a:rPr sz="1451" spc="-27" dirty="0">
                <a:solidFill>
                  <a:srgbClr val="70578B"/>
                </a:solidFill>
                <a:latin typeface="Calibri"/>
                <a:cs typeface="Calibri"/>
              </a:rPr>
              <a:t> </a:t>
            </a:r>
            <a:r>
              <a:rPr sz="1451" dirty="0">
                <a:solidFill>
                  <a:srgbClr val="70578B"/>
                </a:solidFill>
                <a:latin typeface="Calibri"/>
                <a:cs typeface="Calibri"/>
              </a:rPr>
              <a:t>i</a:t>
            </a:r>
            <a:r>
              <a:rPr sz="1451" spc="-36" dirty="0">
                <a:solidFill>
                  <a:srgbClr val="70578B"/>
                </a:solidFill>
                <a:latin typeface="Calibri"/>
                <a:cs typeface="Calibri"/>
              </a:rPr>
              <a:t> </a:t>
            </a:r>
            <a:r>
              <a:rPr sz="1451" dirty="0">
                <a:solidFill>
                  <a:srgbClr val="70578B"/>
                </a:solidFill>
                <a:latin typeface="Calibri"/>
                <a:cs typeface="Calibri"/>
              </a:rPr>
              <a:t>vores</a:t>
            </a:r>
            <a:r>
              <a:rPr sz="1451" spc="-18" dirty="0">
                <a:solidFill>
                  <a:srgbClr val="70578B"/>
                </a:solidFill>
                <a:latin typeface="Calibri"/>
                <a:cs typeface="Calibri"/>
              </a:rPr>
              <a:t> </a:t>
            </a:r>
            <a:r>
              <a:rPr sz="1451" spc="-9" dirty="0">
                <a:solidFill>
                  <a:srgbClr val="70578B"/>
                </a:solidFill>
                <a:latin typeface="Calibri"/>
                <a:cs typeface="Calibri"/>
              </a:rPr>
              <a:t>cellemembraner</a:t>
            </a:r>
            <a:r>
              <a:rPr sz="1451" spc="-14" dirty="0">
                <a:solidFill>
                  <a:srgbClr val="70578B"/>
                </a:solidFill>
                <a:latin typeface="Calibri"/>
                <a:cs typeface="Calibri"/>
              </a:rPr>
              <a:t> </a:t>
            </a:r>
            <a:r>
              <a:rPr sz="1451" dirty="0">
                <a:solidFill>
                  <a:srgbClr val="70578B"/>
                </a:solidFill>
                <a:latin typeface="Calibri"/>
                <a:cs typeface="Calibri"/>
              </a:rPr>
              <a:t>og</a:t>
            </a:r>
            <a:r>
              <a:rPr sz="1451" spc="-41" dirty="0">
                <a:solidFill>
                  <a:srgbClr val="70578B"/>
                </a:solidFill>
                <a:latin typeface="Calibri"/>
                <a:cs typeface="Calibri"/>
              </a:rPr>
              <a:t> </a:t>
            </a:r>
            <a:r>
              <a:rPr sz="1451" dirty="0">
                <a:solidFill>
                  <a:srgbClr val="70578B"/>
                </a:solidFill>
                <a:latin typeface="Calibri"/>
                <a:cs typeface="Calibri"/>
              </a:rPr>
              <a:t>er</a:t>
            </a:r>
            <a:r>
              <a:rPr sz="1451" spc="-23" dirty="0">
                <a:solidFill>
                  <a:srgbClr val="70578B"/>
                </a:solidFill>
                <a:latin typeface="Calibri"/>
                <a:cs typeface="Calibri"/>
              </a:rPr>
              <a:t> en</a:t>
            </a:r>
            <a:endParaRPr sz="1451" dirty="0">
              <a:solidFill>
                <a:srgbClr val="70578B"/>
              </a:solidFill>
              <a:latin typeface="Calibri"/>
              <a:cs typeface="Calibri"/>
            </a:endParaRPr>
          </a:p>
          <a:p>
            <a:pPr marL="11516">
              <a:lnSpc>
                <a:spcPts val="1655"/>
              </a:lnSpc>
            </a:pPr>
            <a:r>
              <a:rPr sz="1451" dirty="0">
                <a:solidFill>
                  <a:srgbClr val="70578B"/>
                </a:solidFill>
                <a:latin typeface="Calibri"/>
                <a:cs typeface="Calibri"/>
              </a:rPr>
              <a:t>vigtig</a:t>
            </a:r>
            <a:r>
              <a:rPr sz="1451" spc="-50" dirty="0">
                <a:solidFill>
                  <a:srgbClr val="70578B"/>
                </a:solidFill>
                <a:latin typeface="Calibri"/>
                <a:cs typeface="Calibri"/>
              </a:rPr>
              <a:t> </a:t>
            </a:r>
            <a:r>
              <a:rPr sz="1451" dirty="0">
                <a:solidFill>
                  <a:srgbClr val="70578B"/>
                </a:solidFill>
                <a:latin typeface="Calibri"/>
                <a:cs typeface="Calibri"/>
              </a:rPr>
              <a:t>del</a:t>
            </a:r>
            <a:r>
              <a:rPr sz="1451" spc="-27" dirty="0">
                <a:solidFill>
                  <a:srgbClr val="70578B"/>
                </a:solidFill>
                <a:latin typeface="Calibri"/>
                <a:cs typeface="Calibri"/>
              </a:rPr>
              <a:t> </a:t>
            </a:r>
            <a:r>
              <a:rPr sz="1451" dirty="0">
                <a:solidFill>
                  <a:srgbClr val="70578B"/>
                </a:solidFill>
                <a:latin typeface="Calibri"/>
                <a:cs typeface="Calibri"/>
              </a:rPr>
              <a:t>af</a:t>
            </a:r>
            <a:r>
              <a:rPr sz="1451" spc="-36" dirty="0">
                <a:solidFill>
                  <a:srgbClr val="70578B"/>
                </a:solidFill>
                <a:latin typeface="Calibri"/>
                <a:cs typeface="Calibri"/>
              </a:rPr>
              <a:t> </a:t>
            </a:r>
            <a:r>
              <a:rPr sz="1451" dirty="0">
                <a:solidFill>
                  <a:srgbClr val="70578B"/>
                </a:solidFill>
                <a:latin typeface="Calibri"/>
                <a:cs typeface="Calibri"/>
              </a:rPr>
              <a:t>isoleringen</a:t>
            </a:r>
            <a:r>
              <a:rPr sz="1451" spc="-32" dirty="0">
                <a:solidFill>
                  <a:srgbClr val="70578B"/>
                </a:solidFill>
                <a:latin typeface="Calibri"/>
                <a:cs typeface="Calibri"/>
              </a:rPr>
              <a:t> </a:t>
            </a:r>
            <a:r>
              <a:rPr sz="1451" dirty="0">
                <a:solidFill>
                  <a:srgbClr val="70578B"/>
                </a:solidFill>
                <a:latin typeface="Calibri"/>
                <a:cs typeface="Calibri"/>
              </a:rPr>
              <a:t>rundt</a:t>
            </a:r>
            <a:r>
              <a:rPr sz="1451" spc="-27" dirty="0">
                <a:solidFill>
                  <a:srgbClr val="70578B"/>
                </a:solidFill>
                <a:latin typeface="Calibri"/>
                <a:cs typeface="Calibri"/>
              </a:rPr>
              <a:t> </a:t>
            </a:r>
            <a:r>
              <a:rPr sz="1451" dirty="0">
                <a:solidFill>
                  <a:srgbClr val="70578B"/>
                </a:solidFill>
                <a:latin typeface="Calibri"/>
                <a:cs typeface="Calibri"/>
              </a:rPr>
              <a:t>om</a:t>
            </a:r>
            <a:r>
              <a:rPr sz="1451" spc="-18" dirty="0">
                <a:solidFill>
                  <a:srgbClr val="70578B"/>
                </a:solidFill>
                <a:latin typeface="Calibri"/>
                <a:cs typeface="Calibri"/>
              </a:rPr>
              <a:t> </a:t>
            </a:r>
            <a:r>
              <a:rPr sz="1451" dirty="0">
                <a:solidFill>
                  <a:srgbClr val="70578B"/>
                </a:solidFill>
                <a:latin typeface="Calibri"/>
                <a:cs typeface="Calibri"/>
              </a:rPr>
              <a:t>vores</a:t>
            </a:r>
            <a:r>
              <a:rPr sz="1451" spc="-9" dirty="0">
                <a:solidFill>
                  <a:srgbClr val="70578B"/>
                </a:solidFill>
                <a:latin typeface="Calibri"/>
                <a:cs typeface="Calibri"/>
              </a:rPr>
              <a:t> nerveceller.</a:t>
            </a:r>
            <a:endParaRPr sz="1451" dirty="0">
              <a:solidFill>
                <a:srgbClr val="70578B"/>
              </a:solidFill>
              <a:latin typeface="Calibri"/>
              <a:cs typeface="Calibri"/>
            </a:endParaRPr>
          </a:p>
          <a:p>
            <a:pPr marL="11516" marR="4607">
              <a:lnSpc>
                <a:spcPts val="1569"/>
              </a:lnSpc>
              <a:spcBef>
                <a:spcPts val="1025"/>
              </a:spcBef>
            </a:pPr>
            <a:r>
              <a:rPr sz="1451" dirty="0">
                <a:solidFill>
                  <a:srgbClr val="70578B"/>
                </a:solidFill>
                <a:latin typeface="Calibri"/>
                <a:cs typeface="Calibri"/>
              </a:rPr>
              <a:t>Vi</a:t>
            </a:r>
            <a:r>
              <a:rPr sz="1451" spc="-27" dirty="0">
                <a:solidFill>
                  <a:srgbClr val="70578B"/>
                </a:solidFill>
                <a:latin typeface="Calibri"/>
                <a:cs typeface="Calibri"/>
              </a:rPr>
              <a:t> </a:t>
            </a:r>
            <a:r>
              <a:rPr sz="1451" dirty="0">
                <a:solidFill>
                  <a:srgbClr val="70578B"/>
                </a:solidFill>
                <a:latin typeface="Calibri"/>
                <a:cs typeface="Calibri"/>
              </a:rPr>
              <a:t>ved</a:t>
            </a:r>
            <a:r>
              <a:rPr sz="1451" spc="-23" dirty="0">
                <a:solidFill>
                  <a:srgbClr val="70578B"/>
                </a:solidFill>
                <a:latin typeface="Calibri"/>
                <a:cs typeface="Calibri"/>
              </a:rPr>
              <a:t> </a:t>
            </a:r>
            <a:r>
              <a:rPr sz="1451" dirty="0">
                <a:solidFill>
                  <a:srgbClr val="70578B"/>
                </a:solidFill>
                <a:latin typeface="Calibri"/>
                <a:cs typeface="Calibri"/>
              </a:rPr>
              <a:t>i</a:t>
            </a:r>
            <a:r>
              <a:rPr sz="1451" spc="-27" dirty="0">
                <a:solidFill>
                  <a:srgbClr val="70578B"/>
                </a:solidFill>
                <a:latin typeface="Calibri"/>
                <a:cs typeface="Calibri"/>
              </a:rPr>
              <a:t> </a:t>
            </a:r>
            <a:r>
              <a:rPr sz="1451" dirty="0">
                <a:solidFill>
                  <a:srgbClr val="70578B"/>
                </a:solidFill>
                <a:latin typeface="Calibri"/>
                <a:cs typeface="Calibri"/>
              </a:rPr>
              <a:t>dag,</a:t>
            </a:r>
            <a:r>
              <a:rPr sz="1451" spc="-27" dirty="0">
                <a:solidFill>
                  <a:srgbClr val="70578B"/>
                </a:solidFill>
                <a:latin typeface="Calibri"/>
                <a:cs typeface="Calibri"/>
              </a:rPr>
              <a:t> </a:t>
            </a:r>
            <a:r>
              <a:rPr sz="1451" dirty="0">
                <a:solidFill>
                  <a:srgbClr val="70578B"/>
                </a:solidFill>
                <a:latin typeface="Calibri"/>
                <a:cs typeface="Calibri"/>
              </a:rPr>
              <a:t>at</a:t>
            </a:r>
            <a:r>
              <a:rPr sz="1451" spc="-41" dirty="0">
                <a:solidFill>
                  <a:srgbClr val="70578B"/>
                </a:solidFill>
                <a:latin typeface="Calibri"/>
                <a:cs typeface="Calibri"/>
              </a:rPr>
              <a:t> </a:t>
            </a:r>
            <a:r>
              <a:rPr sz="1451" dirty="0">
                <a:solidFill>
                  <a:srgbClr val="70578B"/>
                </a:solidFill>
                <a:latin typeface="Calibri"/>
                <a:cs typeface="Calibri"/>
              </a:rPr>
              <a:t>sundt</a:t>
            </a:r>
            <a:r>
              <a:rPr sz="1451" spc="-36" dirty="0">
                <a:solidFill>
                  <a:srgbClr val="70578B"/>
                </a:solidFill>
                <a:latin typeface="Calibri"/>
                <a:cs typeface="Calibri"/>
              </a:rPr>
              <a:t> </a:t>
            </a:r>
            <a:r>
              <a:rPr sz="1451" dirty="0">
                <a:solidFill>
                  <a:srgbClr val="70578B"/>
                </a:solidFill>
                <a:latin typeface="Calibri"/>
                <a:cs typeface="Calibri"/>
              </a:rPr>
              <a:t>fedt</a:t>
            </a:r>
            <a:r>
              <a:rPr sz="1451" spc="-32" dirty="0">
                <a:solidFill>
                  <a:srgbClr val="70578B"/>
                </a:solidFill>
                <a:latin typeface="Calibri"/>
                <a:cs typeface="Calibri"/>
              </a:rPr>
              <a:t> </a:t>
            </a:r>
            <a:r>
              <a:rPr sz="1451" dirty="0">
                <a:solidFill>
                  <a:srgbClr val="70578B"/>
                </a:solidFill>
                <a:latin typeface="Calibri"/>
                <a:cs typeface="Calibri"/>
              </a:rPr>
              <a:t>reducerer</a:t>
            </a:r>
            <a:r>
              <a:rPr sz="1451" spc="14" dirty="0">
                <a:solidFill>
                  <a:srgbClr val="70578B"/>
                </a:solidFill>
                <a:latin typeface="Calibri"/>
                <a:cs typeface="Calibri"/>
              </a:rPr>
              <a:t> </a:t>
            </a:r>
            <a:r>
              <a:rPr sz="1451" spc="-9" dirty="0">
                <a:solidFill>
                  <a:srgbClr val="70578B"/>
                </a:solidFill>
                <a:latin typeface="Calibri"/>
                <a:cs typeface="Calibri"/>
              </a:rPr>
              <a:t>risikoen</a:t>
            </a:r>
            <a:r>
              <a:rPr sz="1451" spc="-23" dirty="0">
                <a:solidFill>
                  <a:srgbClr val="70578B"/>
                </a:solidFill>
                <a:latin typeface="Calibri"/>
                <a:cs typeface="Calibri"/>
              </a:rPr>
              <a:t> </a:t>
            </a:r>
            <a:r>
              <a:rPr sz="1451" dirty="0">
                <a:solidFill>
                  <a:srgbClr val="70578B"/>
                </a:solidFill>
                <a:latin typeface="Calibri"/>
                <a:cs typeface="Calibri"/>
              </a:rPr>
              <a:t>for</a:t>
            </a:r>
            <a:r>
              <a:rPr sz="1451" spc="-14" dirty="0">
                <a:solidFill>
                  <a:srgbClr val="70578B"/>
                </a:solidFill>
                <a:latin typeface="Calibri"/>
                <a:cs typeface="Calibri"/>
              </a:rPr>
              <a:t> </a:t>
            </a:r>
            <a:r>
              <a:rPr sz="1451" spc="-9" dirty="0">
                <a:solidFill>
                  <a:srgbClr val="70578B"/>
                </a:solidFill>
                <a:latin typeface="Calibri"/>
                <a:cs typeface="Calibri"/>
              </a:rPr>
              <a:t>inflammation</a:t>
            </a:r>
            <a:r>
              <a:rPr sz="1451" spc="-50" dirty="0">
                <a:solidFill>
                  <a:srgbClr val="70578B"/>
                </a:solidFill>
                <a:latin typeface="Calibri"/>
                <a:cs typeface="Calibri"/>
              </a:rPr>
              <a:t> </a:t>
            </a:r>
            <a:r>
              <a:rPr sz="1451" spc="-23" dirty="0">
                <a:solidFill>
                  <a:srgbClr val="70578B"/>
                </a:solidFill>
                <a:latin typeface="Calibri"/>
                <a:cs typeface="Calibri"/>
              </a:rPr>
              <a:t>og </a:t>
            </a:r>
            <a:r>
              <a:rPr sz="1451" dirty="0">
                <a:solidFill>
                  <a:srgbClr val="70578B"/>
                </a:solidFill>
                <a:latin typeface="Calibri"/>
                <a:cs typeface="Calibri"/>
              </a:rPr>
              <a:t>bedre</a:t>
            </a:r>
            <a:r>
              <a:rPr sz="1451" spc="-41" dirty="0">
                <a:solidFill>
                  <a:srgbClr val="70578B"/>
                </a:solidFill>
                <a:latin typeface="Calibri"/>
                <a:cs typeface="Calibri"/>
              </a:rPr>
              <a:t> </a:t>
            </a:r>
            <a:r>
              <a:rPr sz="1451" spc="-9" dirty="0">
                <a:solidFill>
                  <a:srgbClr val="70578B"/>
                </a:solidFill>
                <a:latin typeface="Calibri"/>
                <a:cs typeface="Calibri"/>
              </a:rPr>
              <a:t>symptomerne</a:t>
            </a:r>
            <a:r>
              <a:rPr sz="1451" spc="-18" dirty="0">
                <a:solidFill>
                  <a:srgbClr val="70578B"/>
                </a:solidFill>
                <a:latin typeface="Calibri"/>
                <a:cs typeface="Calibri"/>
              </a:rPr>
              <a:t> </a:t>
            </a:r>
            <a:r>
              <a:rPr sz="1451" dirty="0">
                <a:solidFill>
                  <a:srgbClr val="70578B"/>
                </a:solidFill>
                <a:latin typeface="Calibri"/>
                <a:cs typeface="Calibri"/>
              </a:rPr>
              <a:t>ved</a:t>
            </a:r>
            <a:r>
              <a:rPr sz="1451" spc="-54" dirty="0">
                <a:solidFill>
                  <a:srgbClr val="70578B"/>
                </a:solidFill>
                <a:latin typeface="Calibri"/>
                <a:cs typeface="Calibri"/>
              </a:rPr>
              <a:t> </a:t>
            </a:r>
            <a:r>
              <a:rPr sz="1451" spc="-9" dirty="0">
                <a:solidFill>
                  <a:srgbClr val="70578B"/>
                </a:solidFill>
                <a:latin typeface="Calibri"/>
                <a:cs typeface="Calibri"/>
              </a:rPr>
              <a:t>psykiske</a:t>
            </a:r>
            <a:r>
              <a:rPr sz="1451" spc="-45" dirty="0">
                <a:solidFill>
                  <a:srgbClr val="70578B"/>
                </a:solidFill>
                <a:latin typeface="Calibri"/>
                <a:cs typeface="Calibri"/>
              </a:rPr>
              <a:t> </a:t>
            </a:r>
            <a:r>
              <a:rPr sz="1451" spc="-9" dirty="0">
                <a:solidFill>
                  <a:srgbClr val="70578B"/>
                </a:solidFill>
                <a:latin typeface="Calibri"/>
                <a:cs typeface="Calibri"/>
              </a:rPr>
              <a:t>lidelser.</a:t>
            </a:r>
            <a:endParaRPr sz="1451" dirty="0">
              <a:solidFill>
                <a:srgbClr val="70578B"/>
              </a:solidFill>
              <a:latin typeface="Calibri"/>
              <a:cs typeface="Calibri"/>
            </a:endParaRPr>
          </a:p>
          <a:p>
            <a:pPr marL="11516">
              <a:spcBef>
                <a:spcPts val="803"/>
              </a:spcBef>
            </a:pPr>
            <a:r>
              <a:rPr sz="1451" dirty="0">
                <a:solidFill>
                  <a:srgbClr val="70578B"/>
                </a:solidFill>
                <a:latin typeface="Calibri"/>
                <a:cs typeface="Calibri"/>
              </a:rPr>
              <a:t>Mange</a:t>
            </a:r>
            <a:r>
              <a:rPr sz="1451" spc="-41" dirty="0">
                <a:solidFill>
                  <a:srgbClr val="70578B"/>
                </a:solidFill>
                <a:latin typeface="Calibri"/>
                <a:cs typeface="Calibri"/>
              </a:rPr>
              <a:t> </a:t>
            </a:r>
            <a:r>
              <a:rPr sz="1451" spc="-9" dirty="0">
                <a:solidFill>
                  <a:srgbClr val="70578B"/>
                </a:solidFill>
                <a:latin typeface="Calibri"/>
                <a:cs typeface="Calibri"/>
              </a:rPr>
              <a:t>mennesker</a:t>
            </a:r>
            <a:r>
              <a:rPr sz="1451" spc="-5" dirty="0">
                <a:solidFill>
                  <a:srgbClr val="70578B"/>
                </a:solidFill>
                <a:latin typeface="Calibri"/>
                <a:cs typeface="Calibri"/>
              </a:rPr>
              <a:t> </a:t>
            </a:r>
            <a:r>
              <a:rPr sz="1451" dirty="0">
                <a:solidFill>
                  <a:srgbClr val="70578B"/>
                </a:solidFill>
                <a:latin typeface="Calibri"/>
                <a:cs typeface="Calibri"/>
              </a:rPr>
              <a:t>mangler</a:t>
            </a:r>
            <a:r>
              <a:rPr sz="1451" spc="-32" dirty="0">
                <a:solidFill>
                  <a:srgbClr val="70578B"/>
                </a:solidFill>
                <a:latin typeface="Calibri"/>
                <a:cs typeface="Calibri"/>
              </a:rPr>
              <a:t> </a:t>
            </a:r>
            <a:r>
              <a:rPr sz="1451" dirty="0">
                <a:solidFill>
                  <a:srgbClr val="70578B"/>
                </a:solidFill>
                <a:latin typeface="Calibri"/>
                <a:cs typeface="Calibri"/>
              </a:rPr>
              <a:t>sundt</a:t>
            </a:r>
            <a:r>
              <a:rPr sz="1451" spc="-23" dirty="0">
                <a:solidFill>
                  <a:srgbClr val="70578B"/>
                </a:solidFill>
                <a:latin typeface="Calibri"/>
                <a:cs typeface="Calibri"/>
              </a:rPr>
              <a:t> </a:t>
            </a:r>
            <a:r>
              <a:rPr sz="1451" dirty="0">
                <a:solidFill>
                  <a:srgbClr val="70578B"/>
                </a:solidFill>
                <a:latin typeface="Calibri"/>
                <a:cs typeface="Calibri"/>
              </a:rPr>
              <a:t>fedt</a:t>
            </a:r>
            <a:r>
              <a:rPr sz="1451" spc="-9" dirty="0">
                <a:solidFill>
                  <a:srgbClr val="70578B"/>
                </a:solidFill>
                <a:latin typeface="Calibri"/>
                <a:cs typeface="Calibri"/>
              </a:rPr>
              <a:t> </a:t>
            </a:r>
            <a:r>
              <a:rPr sz="1451" dirty="0">
                <a:solidFill>
                  <a:srgbClr val="70578B"/>
                </a:solidFill>
                <a:latin typeface="Calibri"/>
                <a:cs typeface="Calibri"/>
              </a:rPr>
              <a:t>–</a:t>
            </a:r>
            <a:r>
              <a:rPr sz="1451" spc="-27" dirty="0">
                <a:solidFill>
                  <a:srgbClr val="70578B"/>
                </a:solidFill>
                <a:latin typeface="Calibri"/>
                <a:cs typeface="Calibri"/>
              </a:rPr>
              <a:t> </a:t>
            </a:r>
            <a:r>
              <a:rPr sz="1451" dirty="0">
                <a:solidFill>
                  <a:srgbClr val="70578B"/>
                </a:solidFill>
                <a:latin typeface="Calibri"/>
                <a:cs typeface="Calibri"/>
              </a:rPr>
              <a:t>især</a:t>
            </a:r>
            <a:r>
              <a:rPr sz="1451" spc="-23" dirty="0">
                <a:solidFill>
                  <a:srgbClr val="70578B"/>
                </a:solidFill>
                <a:latin typeface="Calibri"/>
                <a:cs typeface="Calibri"/>
              </a:rPr>
              <a:t> </a:t>
            </a:r>
            <a:r>
              <a:rPr sz="1451" spc="-9" dirty="0">
                <a:solidFill>
                  <a:srgbClr val="70578B"/>
                </a:solidFill>
                <a:latin typeface="Calibri"/>
                <a:cs typeface="Calibri"/>
              </a:rPr>
              <a:t>omega-</a:t>
            </a:r>
            <a:r>
              <a:rPr sz="1451" spc="-23" dirty="0">
                <a:solidFill>
                  <a:srgbClr val="70578B"/>
                </a:solidFill>
                <a:latin typeface="Calibri"/>
                <a:cs typeface="Calibri"/>
              </a:rPr>
              <a:t>3.</a:t>
            </a:r>
            <a:endParaRPr sz="1451" dirty="0">
              <a:solidFill>
                <a:srgbClr val="70578B"/>
              </a:solidFill>
              <a:latin typeface="Calibri"/>
              <a:cs typeface="Calibri"/>
            </a:endParaRPr>
          </a:p>
          <a:p>
            <a:pPr>
              <a:spcBef>
                <a:spcPts val="1614"/>
              </a:spcBef>
            </a:pPr>
            <a:endParaRPr sz="1451" dirty="0">
              <a:solidFill>
                <a:srgbClr val="70578B"/>
              </a:solidFill>
              <a:latin typeface="Calibri"/>
              <a:cs typeface="Calibri"/>
            </a:endParaRPr>
          </a:p>
          <a:p>
            <a:pPr marL="11516"/>
            <a:r>
              <a:rPr sz="1451" b="1" spc="-18" dirty="0">
                <a:solidFill>
                  <a:srgbClr val="70578B"/>
                </a:solidFill>
                <a:latin typeface="Calibri"/>
                <a:cs typeface="Calibri"/>
              </a:rPr>
              <a:t>Trap</a:t>
            </a:r>
            <a:r>
              <a:rPr sz="1451" b="1" spc="-41" dirty="0">
                <a:solidFill>
                  <a:srgbClr val="70578B"/>
                </a:solidFill>
                <a:latin typeface="Calibri"/>
                <a:cs typeface="Calibri"/>
              </a:rPr>
              <a:t> </a:t>
            </a:r>
            <a:r>
              <a:rPr sz="1451" b="1" dirty="0">
                <a:solidFill>
                  <a:srgbClr val="70578B"/>
                </a:solidFill>
                <a:latin typeface="Calibri"/>
                <a:cs typeface="Calibri"/>
              </a:rPr>
              <a:t>gerne</a:t>
            </a:r>
            <a:r>
              <a:rPr sz="1451" b="1" spc="-27" dirty="0">
                <a:solidFill>
                  <a:srgbClr val="70578B"/>
                </a:solidFill>
                <a:latin typeface="Calibri"/>
                <a:cs typeface="Calibri"/>
              </a:rPr>
              <a:t> </a:t>
            </a:r>
            <a:r>
              <a:rPr sz="1451" b="1" dirty="0">
                <a:solidFill>
                  <a:srgbClr val="70578B"/>
                </a:solidFill>
                <a:latin typeface="Calibri"/>
                <a:cs typeface="Calibri"/>
              </a:rPr>
              <a:t>op</a:t>
            </a:r>
            <a:r>
              <a:rPr sz="1451" b="1" spc="-45" dirty="0">
                <a:solidFill>
                  <a:srgbClr val="70578B"/>
                </a:solidFill>
                <a:latin typeface="Calibri"/>
                <a:cs typeface="Calibri"/>
              </a:rPr>
              <a:t> </a:t>
            </a:r>
            <a:r>
              <a:rPr sz="1451" b="1" spc="-23" dirty="0">
                <a:solidFill>
                  <a:srgbClr val="70578B"/>
                </a:solidFill>
                <a:latin typeface="Calibri"/>
                <a:cs typeface="Calibri"/>
              </a:rPr>
              <a:t>på:</a:t>
            </a:r>
            <a:endParaRPr sz="1451" dirty="0">
              <a:solidFill>
                <a:srgbClr val="70578B"/>
              </a:solidFill>
              <a:latin typeface="Calibri"/>
              <a:cs typeface="Calibri"/>
            </a:endParaRPr>
          </a:p>
          <a:p>
            <a:pPr marL="238964" indent="-227448">
              <a:spcBef>
                <a:spcPts val="825"/>
              </a:spcBef>
              <a:buFont typeface="Arial"/>
              <a:buChar char="•"/>
              <a:tabLst>
                <a:tab pos="238964" algn="l"/>
              </a:tabLst>
            </a:pPr>
            <a:r>
              <a:rPr sz="1451" spc="-18" dirty="0">
                <a:solidFill>
                  <a:srgbClr val="70578B"/>
                </a:solidFill>
                <a:latin typeface="Calibri"/>
                <a:cs typeface="Calibri"/>
              </a:rPr>
              <a:t>Nødder,</a:t>
            </a:r>
            <a:r>
              <a:rPr sz="1451" spc="-27" dirty="0">
                <a:solidFill>
                  <a:srgbClr val="70578B"/>
                </a:solidFill>
                <a:latin typeface="Calibri"/>
                <a:cs typeface="Calibri"/>
              </a:rPr>
              <a:t> </a:t>
            </a:r>
            <a:r>
              <a:rPr sz="1451" dirty="0">
                <a:solidFill>
                  <a:srgbClr val="70578B"/>
                </a:solidFill>
                <a:latin typeface="Calibri"/>
                <a:cs typeface="Calibri"/>
              </a:rPr>
              <a:t>frø</a:t>
            </a:r>
            <a:r>
              <a:rPr sz="1451" spc="-27" dirty="0">
                <a:solidFill>
                  <a:srgbClr val="70578B"/>
                </a:solidFill>
                <a:latin typeface="Calibri"/>
                <a:cs typeface="Calibri"/>
              </a:rPr>
              <a:t> </a:t>
            </a:r>
            <a:r>
              <a:rPr sz="1451" dirty="0">
                <a:solidFill>
                  <a:srgbClr val="70578B"/>
                </a:solidFill>
                <a:latin typeface="Calibri"/>
                <a:cs typeface="Calibri"/>
              </a:rPr>
              <a:t>og</a:t>
            </a:r>
            <a:r>
              <a:rPr sz="1451" spc="-41" dirty="0">
                <a:solidFill>
                  <a:srgbClr val="70578B"/>
                </a:solidFill>
                <a:latin typeface="Calibri"/>
                <a:cs typeface="Calibri"/>
              </a:rPr>
              <a:t> </a:t>
            </a:r>
            <a:r>
              <a:rPr sz="1451" spc="-9" dirty="0">
                <a:solidFill>
                  <a:srgbClr val="70578B"/>
                </a:solidFill>
                <a:latin typeface="Calibri"/>
                <a:cs typeface="Calibri"/>
              </a:rPr>
              <a:t>kerner</a:t>
            </a:r>
            <a:endParaRPr sz="1451" dirty="0">
              <a:solidFill>
                <a:srgbClr val="70578B"/>
              </a:solidFill>
              <a:latin typeface="Calibri"/>
              <a:cs typeface="Calibri"/>
            </a:endParaRPr>
          </a:p>
          <a:p>
            <a:pPr marL="238964" indent="-227448">
              <a:spcBef>
                <a:spcPts val="816"/>
              </a:spcBef>
              <a:buFont typeface="Arial"/>
              <a:buChar char="•"/>
              <a:tabLst>
                <a:tab pos="238964" algn="l"/>
              </a:tabLst>
            </a:pPr>
            <a:r>
              <a:rPr sz="1451" spc="-18" dirty="0">
                <a:solidFill>
                  <a:srgbClr val="70578B"/>
                </a:solidFill>
                <a:latin typeface="Calibri"/>
                <a:cs typeface="Calibri"/>
              </a:rPr>
              <a:t>Fisk</a:t>
            </a:r>
            <a:endParaRPr sz="1451" dirty="0">
              <a:solidFill>
                <a:srgbClr val="70578B"/>
              </a:solidFill>
              <a:latin typeface="Calibri"/>
              <a:cs typeface="Calibri"/>
            </a:endParaRPr>
          </a:p>
          <a:p>
            <a:pPr marL="238964" indent="-227448">
              <a:spcBef>
                <a:spcPts val="830"/>
              </a:spcBef>
              <a:buFont typeface="Arial"/>
              <a:buChar char="•"/>
              <a:tabLst>
                <a:tab pos="238964" algn="l"/>
              </a:tabLst>
            </a:pPr>
            <a:r>
              <a:rPr sz="1451" spc="-9" dirty="0">
                <a:solidFill>
                  <a:srgbClr val="70578B"/>
                </a:solidFill>
                <a:latin typeface="Calibri"/>
                <a:cs typeface="Calibri"/>
              </a:rPr>
              <a:t>Avocado</a:t>
            </a:r>
            <a:endParaRPr sz="1451" dirty="0">
              <a:solidFill>
                <a:srgbClr val="70578B"/>
              </a:solidFill>
              <a:latin typeface="Calibri"/>
              <a:cs typeface="Calibri"/>
            </a:endParaRPr>
          </a:p>
          <a:p>
            <a:pPr marL="238964" indent="-227448">
              <a:spcBef>
                <a:spcPts val="830"/>
              </a:spcBef>
              <a:buFont typeface="Arial"/>
              <a:buChar char="•"/>
              <a:tabLst>
                <a:tab pos="238964" algn="l"/>
              </a:tabLst>
            </a:pPr>
            <a:r>
              <a:rPr sz="1451" dirty="0">
                <a:solidFill>
                  <a:srgbClr val="70578B"/>
                </a:solidFill>
                <a:latin typeface="Calibri"/>
                <a:cs typeface="Calibri"/>
              </a:rPr>
              <a:t>Olivenolie</a:t>
            </a:r>
            <a:r>
              <a:rPr sz="1451" spc="-36" dirty="0">
                <a:solidFill>
                  <a:srgbClr val="70578B"/>
                </a:solidFill>
                <a:latin typeface="Calibri"/>
                <a:cs typeface="Calibri"/>
              </a:rPr>
              <a:t> </a:t>
            </a:r>
            <a:r>
              <a:rPr sz="1451" dirty="0">
                <a:solidFill>
                  <a:srgbClr val="70578B"/>
                </a:solidFill>
                <a:latin typeface="Calibri"/>
                <a:cs typeface="Calibri"/>
              </a:rPr>
              <a:t>og</a:t>
            </a:r>
            <a:r>
              <a:rPr sz="1451" spc="-36" dirty="0">
                <a:solidFill>
                  <a:srgbClr val="70578B"/>
                </a:solidFill>
                <a:latin typeface="Calibri"/>
                <a:cs typeface="Calibri"/>
              </a:rPr>
              <a:t> </a:t>
            </a:r>
            <a:r>
              <a:rPr sz="1451" spc="-9" dirty="0">
                <a:solidFill>
                  <a:srgbClr val="70578B"/>
                </a:solidFill>
                <a:latin typeface="Calibri"/>
                <a:cs typeface="Calibri"/>
              </a:rPr>
              <a:t>rapsolie</a:t>
            </a:r>
            <a:endParaRPr sz="1451" dirty="0">
              <a:solidFill>
                <a:srgbClr val="70578B"/>
              </a:solidFill>
              <a:latin typeface="Calibri"/>
              <a:cs typeface="Calibri"/>
            </a:endParaRPr>
          </a:p>
          <a:p>
            <a:pPr marL="238964" indent="-227448">
              <a:spcBef>
                <a:spcPts val="816"/>
              </a:spcBef>
              <a:buFont typeface="Arial"/>
              <a:buChar char="•"/>
              <a:tabLst>
                <a:tab pos="238964" algn="l"/>
              </a:tabLst>
            </a:pPr>
            <a:r>
              <a:rPr sz="1451" spc="-23" dirty="0">
                <a:solidFill>
                  <a:srgbClr val="70578B"/>
                </a:solidFill>
                <a:latin typeface="Calibri"/>
                <a:cs typeface="Calibri"/>
              </a:rPr>
              <a:t>Tag</a:t>
            </a:r>
            <a:r>
              <a:rPr sz="1451" spc="-45" dirty="0">
                <a:solidFill>
                  <a:srgbClr val="70578B"/>
                </a:solidFill>
                <a:latin typeface="Calibri"/>
                <a:cs typeface="Calibri"/>
              </a:rPr>
              <a:t> </a:t>
            </a:r>
            <a:r>
              <a:rPr sz="1451" spc="-9" dirty="0">
                <a:solidFill>
                  <a:srgbClr val="70578B"/>
                </a:solidFill>
                <a:latin typeface="Calibri"/>
                <a:cs typeface="Calibri"/>
              </a:rPr>
              <a:t>eventuelt</a:t>
            </a:r>
            <a:r>
              <a:rPr sz="1451" spc="-18" dirty="0">
                <a:solidFill>
                  <a:srgbClr val="70578B"/>
                </a:solidFill>
                <a:latin typeface="Calibri"/>
                <a:cs typeface="Calibri"/>
              </a:rPr>
              <a:t> </a:t>
            </a:r>
            <a:r>
              <a:rPr sz="1451" dirty="0">
                <a:solidFill>
                  <a:srgbClr val="70578B"/>
                </a:solidFill>
                <a:latin typeface="Calibri"/>
                <a:cs typeface="Calibri"/>
              </a:rPr>
              <a:t>tilskud</a:t>
            </a:r>
            <a:r>
              <a:rPr sz="1451" spc="-36" dirty="0">
                <a:solidFill>
                  <a:srgbClr val="70578B"/>
                </a:solidFill>
                <a:latin typeface="Calibri"/>
                <a:cs typeface="Calibri"/>
              </a:rPr>
              <a:t> </a:t>
            </a:r>
            <a:r>
              <a:rPr sz="1451" dirty="0">
                <a:solidFill>
                  <a:srgbClr val="70578B"/>
                </a:solidFill>
                <a:latin typeface="Calibri"/>
                <a:cs typeface="Calibri"/>
              </a:rPr>
              <a:t>af</a:t>
            </a:r>
            <a:r>
              <a:rPr sz="1451" spc="-27" dirty="0">
                <a:solidFill>
                  <a:srgbClr val="70578B"/>
                </a:solidFill>
                <a:latin typeface="Calibri"/>
                <a:cs typeface="Calibri"/>
              </a:rPr>
              <a:t> </a:t>
            </a:r>
            <a:r>
              <a:rPr sz="1451" spc="-9" dirty="0">
                <a:solidFill>
                  <a:srgbClr val="70578B"/>
                </a:solidFill>
                <a:latin typeface="Calibri"/>
                <a:cs typeface="Calibri"/>
              </a:rPr>
              <a:t>omega-</a:t>
            </a:r>
            <a:r>
              <a:rPr sz="1451" spc="-45" dirty="0">
                <a:solidFill>
                  <a:srgbClr val="70578B"/>
                </a:solidFill>
                <a:latin typeface="Calibri"/>
                <a:cs typeface="Calibri"/>
              </a:rPr>
              <a:t>3</a:t>
            </a:r>
            <a:endParaRPr sz="1451" dirty="0">
              <a:solidFill>
                <a:srgbClr val="70578B"/>
              </a:solidFill>
              <a:latin typeface="Calibri"/>
              <a:cs typeface="Calibri"/>
            </a:endParaRPr>
          </a:p>
        </p:txBody>
      </p:sp>
      <p:sp>
        <p:nvSpPr>
          <p:cNvPr id="10" name="object 2">
            <a:extLst>
              <a:ext uri="{FF2B5EF4-FFF2-40B4-BE49-F238E27FC236}">
                <a16:creationId xmlns:a16="http://schemas.microsoft.com/office/drawing/2014/main" id="{988456C5-3901-DA86-D5B2-1B4A6C09599B}"/>
              </a:ext>
            </a:extLst>
          </p:cNvPr>
          <p:cNvSpPr txBox="1">
            <a:spLocks/>
          </p:cNvSpPr>
          <p:nvPr/>
        </p:nvSpPr>
        <p:spPr>
          <a:xfrm>
            <a:off x="412545" y="143827"/>
            <a:ext cx="4707209"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Fedt</a:t>
            </a:r>
          </a:p>
        </p:txBody>
      </p:sp>
      <p:cxnSp>
        <p:nvCxnSpPr>
          <p:cNvPr id="14" name="Lige forbindelse 13">
            <a:extLst>
              <a:ext uri="{FF2B5EF4-FFF2-40B4-BE49-F238E27FC236}">
                <a16:creationId xmlns:a16="http://schemas.microsoft.com/office/drawing/2014/main" id="{469F9C23-49C4-208E-7585-30CB229CBB25}"/>
              </a:ext>
            </a:extLst>
          </p:cNvPr>
          <p:cNvCxnSpPr/>
          <p:nvPr/>
        </p:nvCxnSpPr>
        <p:spPr>
          <a:xfrm>
            <a:off x="492958" y="3698851"/>
            <a:ext cx="4091635"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pic>
        <p:nvPicPr>
          <p:cNvPr id="11" name="Billede 10" descr="Et billede, der indeholder skitse, tegning&#10;&#10;Indhold genereret af kunstig intelligens kan være forkert.">
            <a:extLst>
              <a:ext uri="{FF2B5EF4-FFF2-40B4-BE49-F238E27FC236}">
                <a16:creationId xmlns:a16="http://schemas.microsoft.com/office/drawing/2014/main" id="{46993BA0-58D9-3E2E-1933-D2498A526931}"/>
              </a:ext>
            </a:extLst>
          </p:cNvPr>
          <p:cNvPicPr>
            <a:picLocks noChangeAspect="1"/>
          </p:cNvPicPr>
          <p:nvPr/>
        </p:nvPicPr>
        <p:blipFill>
          <a:blip r:embed="rId2"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145055" y="1640183"/>
            <a:ext cx="2978999" cy="1637837"/>
          </a:xfrm>
          <a:prstGeom prst="rect">
            <a:avLst/>
          </a:prstGeom>
        </p:spPr>
      </p:pic>
      <p:pic>
        <p:nvPicPr>
          <p:cNvPr id="13" name="Billede 12" descr="Et billede, der indeholder skitse, tegning, Hjerne, sort-hvid&#10;&#10;Indhold genereret af kunstig intelligens kan være forkert.">
            <a:extLst>
              <a:ext uri="{FF2B5EF4-FFF2-40B4-BE49-F238E27FC236}">
                <a16:creationId xmlns:a16="http://schemas.microsoft.com/office/drawing/2014/main" id="{F4816977-B359-DB0B-C81E-B5327B4483A5}"/>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348556" y="0"/>
            <a:ext cx="2434391" cy="2434391"/>
          </a:xfrm>
          <a:prstGeom prst="rect">
            <a:avLst/>
          </a:prstGeom>
        </p:spPr>
      </p:pic>
      <p:pic>
        <p:nvPicPr>
          <p:cNvPr id="16" name="Billede 15" descr="Et billede, der indeholder skitse, Stregtegning, tegning, clipart&#10;&#10;Indhold genereret af kunstig intelligens kan være forkert.">
            <a:extLst>
              <a:ext uri="{FF2B5EF4-FFF2-40B4-BE49-F238E27FC236}">
                <a16:creationId xmlns:a16="http://schemas.microsoft.com/office/drawing/2014/main" id="{D787C9FF-750B-CC81-F63F-BBB174F9A087}"/>
              </a:ext>
            </a:extLst>
          </p:cNvPr>
          <p:cNvPicPr>
            <a:picLocks noChangeAspect="1"/>
          </p:cNvPicPr>
          <p:nvPr/>
        </p:nvPicPr>
        <p:blipFill>
          <a:blip r:embed="rId4" cstate="screen">
            <a:clrChange>
              <a:clrFrom>
                <a:srgbClr val="F2F2F2"/>
              </a:clrFrom>
              <a:clrTo>
                <a:srgbClr val="F2F2F2">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1166" t="2393" r="1058" b="8330"/>
          <a:stretch/>
        </p:blipFill>
        <p:spPr>
          <a:xfrm>
            <a:off x="6563379" y="2816722"/>
            <a:ext cx="4043424" cy="3691973"/>
          </a:xfrm>
          <a:prstGeom prst="rect">
            <a:avLst/>
          </a:prstGeom>
          <a:ln>
            <a:noFill/>
          </a:ln>
        </p:spPr>
      </p:pic>
      <p:sp>
        <p:nvSpPr>
          <p:cNvPr id="2" name="TextBox 1">
            <a:extLst>
              <a:ext uri="{FF2B5EF4-FFF2-40B4-BE49-F238E27FC236}">
                <a16:creationId xmlns:a16="http://schemas.microsoft.com/office/drawing/2014/main" id="{0BB34C41-CE5B-9019-210C-E62CB689BE94}"/>
              </a:ext>
            </a:extLst>
          </p:cNvPr>
          <p:cNvSpPr txBox="1"/>
          <p:nvPr/>
        </p:nvSpPr>
        <p:spPr>
          <a:xfrm>
            <a:off x="627017" y="6261463"/>
            <a:ext cx="5268686" cy="307777"/>
          </a:xfrm>
          <a:prstGeom prst="rect">
            <a:avLst/>
          </a:prstGeom>
          <a:noFill/>
        </p:spPr>
        <p:txBody>
          <a:bodyPr wrap="square" rtlCol="0">
            <a:spAutoFit/>
          </a:bodyPr>
          <a:lstStyle/>
          <a:p>
            <a:pPr algn="l"/>
            <a:r>
              <a:rPr lang="en-US" sz="700" dirty="0"/>
              <a:t>Simopoulos AP, et al. The importance of the omega-6/omega-3 fatty acid ratio in cardiovascular disease and other chronic diseases. Exp Biol Med (Maywood). 2008 Jun;233(6):674-88. doi:10.3181/0711-MR-311.</a:t>
            </a:r>
            <a:endParaRPr lang="en-DK" sz="700" dirty="0"/>
          </a:p>
        </p:txBody>
      </p:sp>
    </p:spTree>
    <p:extLst>
      <p:ext uri="{BB962C8B-B14F-4D97-AF65-F5344CB8AC3E}">
        <p14:creationId xmlns:p14="http://schemas.microsoft.com/office/powerpoint/2010/main" val="602371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57D23-DC71-B991-9E7A-B9D764794421}"/>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3FC7EEC0-3D43-AD35-21FC-52F824825B1B}"/>
              </a:ext>
            </a:extLst>
          </p:cNvPr>
          <p:cNvSpPr/>
          <p:nvPr/>
        </p:nvSpPr>
        <p:spPr>
          <a:xfrm>
            <a:off x="0" y="2090058"/>
            <a:ext cx="12192000" cy="361634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A1AF2BD0-590A-67D1-11AC-DE45BBDDE81C}"/>
              </a:ext>
            </a:extLst>
          </p:cNvPr>
          <p:cNvSpPr txBox="1"/>
          <p:nvPr/>
        </p:nvSpPr>
        <p:spPr>
          <a:xfrm>
            <a:off x="511561" y="2583038"/>
            <a:ext cx="7231039" cy="2283075"/>
          </a:xfrm>
          <a:prstGeom prst="rect">
            <a:avLst/>
          </a:prstGeom>
        </p:spPr>
        <p:txBody>
          <a:bodyPr vert="horz" wrap="square" lIns="0" tIns="35701" rIns="0" bIns="0" rtlCol="0">
            <a:spAutoFit/>
          </a:bodyPr>
          <a:lstStyle/>
          <a:p>
            <a:pPr marL="297266" marR="7486" indent="-285750">
              <a:lnSpc>
                <a:spcPts val="1569"/>
              </a:lnSpc>
              <a:spcBef>
                <a:spcPts val="281"/>
              </a:spcBef>
              <a:buFont typeface="Arial" panose="020B0604020202020204" pitchFamily="34" charset="0"/>
              <a:buChar char="•"/>
            </a:pPr>
            <a:r>
              <a:rPr lang="da-DK" sz="1600" dirty="0">
                <a:solidFill>
                  <a:srgbClr val="70578B"/>
                </a:solidFill>
                <a:latin typeface="Calibri"/>
                <a:cs typeface="Calibri"/>
              </a:rPr>
              <a:t>Vi danner signalstoffet dopamin ud fra protein i kosten. Det er illustreret på næste side. Mennesker med ADHD har ofte en ubalance i dopaminproduktionen og signaleringen. Protein i kosten gennem dagen er særligt vigtigt for denne gruppe.</a:t>
            </a:r>
          </a:p>
          <a:p>
            <a:pPr marL="297266" marR="7486" indent="-285750">
              <a:lnSpc>
                <a:spcPts val="1569"/>
              </a:lnSpc>
              <a:spcBef>
                <a:spcPts val="281"/>
              </a:spcBef>
              <a:buFont typeface="Arial" panose="020B0604020202020204" pitchFamily="34" charset="0"/>
              <a:buChar char="•"/>
            </a:pPr>
            <a:r>
              <a:rPr lang="da-DK" sz="1600" dirty="0">
                <a:solidFill>
                  <a:srgbClr val="70578B"/>
                </a:solidFill>
                <a:latin typeface="Calibri"/>
                <a:cs typeface="Calibri"/>
              </a:rPr>
              <a:t>Byggesten for celler, muskler, bindevæv, knogler, signalstoffer, enzymer og hormoner.</a:t>
            </a:r>
          </a:p>
          <a:p>
            <a:pPr marL="297266" marR="7486" indent="-285750">
              <a:lnSpc>
                <a:spcPts val="1569"/>
              </a:lnSpc>
              <a:spcBef>
                <a:spcPts val="281"/>
              </a:spcBef>
              <a:buFont typeface="Arial" panose="020B0604020202020204" pitchFamily="34" charset="0"/>
              <a:buChar char="•"/>
            </a:pPr>
            <a:r>
              <a:rPr lang="da-DK" sz="1600" dirty="0">
                <a:solidFill>
                  <a:srgbClr val="70578B"/>
                </a:solidFill>
                <a:latin typeface="Calibri"/>
                <a:cs typeface="Calibri"/>
              </a:rPr>
              <a:t>Kommer med jern og B-vitaminer, der er vigtig for dannelse af dopamin og energi.</a:t>
            </a:r>
          </a:p>
          <a:p>
            <a:pPr marL="297266" marR="7486" indent="-285750">
              <a:lnSpc>
                <a:spcPts val="1569"/>
              </a:lnSpc>
              <a:spcBef>
                <a:spcPts val="281"/>
              </a:spcBef>
              <a:buFont typeface="Arial" panose="020B0604020202020204" pitchFamily="34" charset="0"/>
              <a:buChar char="•"/>
            </a:pPr>
            <a:r>
              <a:rPr lang="da-DK" sz="1600" dirty="0">
                <a:solidFill>
                  <a:srgbClr val="70578B"/>
                </a:solidFill>
                <a:latin typeface="Calibri"/>
                <a:cs typeface="Calibri"/>
              </a:rPr>
              <a:t>Mætter.</a:t>
            </a:r>
          </a:p>
          <a:p>
            <a:pPr marL="11516" marR="7486">
              <a:lnSpc>
                <a:spcPts val="1569"/>
              </a:lnSpc>
              <a:spcBef>
                <a:spcPts val="281"/>
              </a:spcBef>
            </a:pPr>
            <a:endParaRPr lang="da-DK" sz="1600" dirty="0">
              <a:solidFill>
                <a:srgbClr val="70578B"/>
              </a:solidFill>
              <a:latin typeface="Calibri"/>
              <a:cs typeface="Calibri"/>
            </a:endParaRPr>
          </a:p>
          <a:p>
            <a:pPr marL="11516" marR="7486">
              <a:lnSpc>
                <a:spcPts val="1569"/>
              </a:lnSpc>
              <a:spcBef>
                <a:spcPts val="281"/>
              </a:spcBef>
            </a:pPr>
            <a:r>
              <a:rPr lang="da-DK" sz="1600" b="1" dirty="0">
                <a:solidFill>
                  <a:srgbClr val="70578B"/>
                </a:solidFill>
                <a:latin typeface="Calibri"/>
                <a:cs typeface="Calibri"/>
              </a:rPr>
              <a:t>Findes overvejende i kød, fjerkræ, fisk, æg, ost, ymer og skyr, bønner, linser og kikærter, nødder, frø og kerne. </a:t>
            </a:r>
          </a:p>
        </p:txBody>
      </p:sp>
      <p:sp>
        <p:nvSpPr>
          <p:cNvPr id="10" name="object 2">
            <a:extLst>
              <a:ext uri="{FF2B5EF4-FFF2-40B4-BE49-F238E27FC236}">
                <a16:creationId xmlns:a16="http://schemas.microsoft.com/office/drawing/2014/main" id="{F1C78831-576A-7A54-7015-9E36BB9A699A}"/>
              </a:ext>
            </a:extLst>
          </p:cNvPr>
          <p:cNvSpPr txBox="1">
            <a:spLocks/>
          </p:cNvSpPr>
          <p:nvPr/>
        </p:nvSpPr>
        <p:spPr>
          <a:xfrm>
            <a:off x="410236" y="418834"/>
            <a:ext cx="11371527"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Protein – hvorfor er det vigtigt?</a:t>
            </a:r>
          </a:p>
        </p:txBody>
      </p:sp>
      <p:pic>
        <p:nvPicPr>
          <p:cNvPr id="8" name="Billede 7" descr="Et billede, der indeholder skitse, tegning, Stregtegning, clipart&#10;&#10;Indhold genereret af kunstig intelligens kan være forkert.">
            <a:extLst>
              <a:ext uri="{FF2B5EF4-FFF2-40B4-BE49-F238E27FC236}">
                <a16:creationId xmlns:a16="http://schemas.microsoft.com/office/drawing/2014/main" id="{2739F7CF-235C-3852-288F-A1D75B45C34C}"/>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7479" y="3218436"/>
            <a:ext cx="5424521" cy="3616347"/>
          </a:xfrm>
          <a:prstGeom prst="rect">
            <a:avLst/>
          </a:prstGeom>
        </p:spPr>
      </p:pic>
      <p:pic>
        <p:nvPicPr>
          <p:cNvPr id="6" name="Billede 5" descr="Et billede, der indeholder skitse, tegning, Stregtegning, clipart&#10;&#10;Indhold genereret af kunstig intelligens kan være forkert.">
            <a:extLst>
              <a:ext uri="{FF2B5EF4-FFF2-40B4-BE49-F238E27FC236}">
                <a16:creationId xmlns:a16="http://schemas.microsoft.com/office/drawing/2014/main" id="{F8B78F3D-E8D7-D546-60E9-5CE44D50C3FF}"/>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18609" t="7284" r="33515"/>
          <a:stretch/>
        </p:blipFill>
        <p:spPr>
          <a:xfrm>
            <a:off x="10071554" y="2507220"/>
            <a:ext cx="1903922" cy="1843560"/>
          </a:xfrm>
          <a:prstGeom prst="rect">
            <a:avLst/>
          </a:prstGeom>
        </p:spPr>
      </p:pic>
      <p:pic>
        <p:nvPicPr>
          <p:cNvPr id="12" name="Billede 11" descr="Et billede, der indeholder tegning, skitse, Stregtegning, clipart&#10;&#10;Indhold genereret af kunstig intelligens kan være forkert.">
            <a:extLst>
              <a:ext uri="{FF2B5EF4-FFF2-40B4-BE49-F238E27FC236}">
                <a16:creationId xmlns:a16="http://schemas.microsoft.com/office/drawing/2014/main" id="{E7A0A899-215A-0DEC-D83E-E4C2459CB889}"/>
              </a:ext>
            </a:extLst>
          </p:cNvPr>
          <p:cNvPicPr>
            <a:picLocks noChangeAspect="1"/>
          </p:cNvPicPr>
          <p:nvPr/>
        </p:nvPicPr>
        <p:blipFill>
          <a:blip r:embed="rId4"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548804" y="2248186"/>
            <a:ext cx="2716546" cy="2716546"/>
          </a:xfrm>
          <a:prstGeom prst="rect">
            <a:avLst/>
          </a:prstGeom>
        </p:spPr>
      </p:pic>
    </p:spTree>
    <p:extLst>
      <p:ext uri="{BB962C8B-B14F-4D97-AF65-F5344CB8AC3E}">
        <p14:creationId xmlns:p14="http://schemas.microsoft.com/office/powerpoint/2010/main" val="2013289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A0B47-8D78-BE69-16BB-461C3264DFEB}"/>
            </a:ext>
          </a:extLst>
        </p:cNvPr>
        <p:cNvGrpSpPr/>
        <p:nvPr/>
      </p:nvGrpSpPr>
      <p:grpSpPr>
        <a:xfrm>
          <a:off x="0" y="0"/>
          <a:ext cx="0" cy="0"/>
          <a:chOff x="0" y="0"/>
          <a:chExt cx="0" cy="0"/>
        </a:xfrm>
      </p:grpSpPr>
      <p:sp>
        <p:nvSpPr>
          <p:cNvPr id="10" name="Rektangel 9">
            <a:extLst>
              <a:ext uri="{FF2B5EF4-FFF2-40B4-BE49-F238E27FC236}">
                <a16:creationId xmlns:a16="http://schemas.microsoft.com/office/drawing/2014/main" id="{5267A03F-EA8F-2690-A365-ED31A7784B81}"/>
              </a:ext>
            </a:extLst>
          </p:cNvPr>
          <p:cNvSpPr/>
          <p:nvPr/>
        </p:nvSpPr>
        <p:spPr>
          <a:xfrm>
            <a:off x="-20673" y="1064286"/>
            <a:ext cx="12192000" cy="3758705"/>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object 2">
            <a:extLst>
              <a:ext uri="{FF2B5EF4-FFF2-40B4-BE49-F238E27FC236}">
                <a16:creationId xmlns:a16="http://schemas.microsoft.com/office/drawing/2014/main" id="{BD34F123-5BEF-6778-DB65-7D903629B2E1}"/>
              </a:ext>
            </a:extLst>
          </p:cNvPr>
          <p:cNvSpPr txBox="1"/>
          <p:nvPr/>
        </p:nvSpPr>
        <p:spPr>
          <a:xfrm>
            <a:off x="2673103" y="6560003"/>
            <a:ext cx="6804449" cy="207067"/>
          </a:xfrm>
          <a:prstGeom prst="rect">
            <a:avLst/>
          </a:prstGeom>
        </p:spPr>
        <p:txBody>
          <a:bodyPr vert="horz" wrap="square" lIns="0" tIns="11516" rIns="0" bIns="0" rtlCol="0">
            <a:spAutoFit/>
          </a:bodyPr>
          <a:lstStyle/>
          <a:p>
            <a:pPr marL="11516" marR="0" lvl="0" indent="0" algn="l" defTabSz="415778" rtl="0" eaLnBrk="1" fontAlgn="auto" latinLnBrk="0" hangingPunct="1">
              <a:lnSpc>
                <a:spcPct val="100000"/>
              </a:lnSpc>
              <a:spcBef>
                <a:spcPts val="91"/>
              </a:spcBef>
              <a:spcAft>
                <a:spcPts val="0"/>
              </a:spcAft>
              <a:buClrTx/>
              <a:buSzTx/>
              <a:buFontTx/>
              <a:buNone/>
              <a:tabLst/>
              <a:defRPr/>
            </a:pP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K</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E</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Ø</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B</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Y</a:t>
            </a:r>
            <a:r>
              <a:rPr kumimoji="0" sz="1270" b="0" i="0" u="none" strike="noStrike" kern="1200" cap="none" spc="42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E</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18" normalizeH="0" baseline="0" noProof="0" dirty="0">
                <a:ln>
                  <a:noFill/>
                </a:ln>
                <a:solidFill>
                  <a:srgbClr val="FFFFFF"/>
                </a:solidFill>
                <a:effectLst/>
                <a:uLnTx/>
                <a:uFillTx/>
                <a:latin typeface="Times New Roman"/>
                <a:ea typeface="+mn-ea"/>
                <a:cs typeface="Times New Roman"/>
              </a:rPr>
              <a:t>Æ</a:t>
            </a:r>
            <a:r>
              <a:rPr kumimoji="0" sz="1270" b="0" i="0" u="none" strike="noStrike" kern="1200" cap="none" spc="-103"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I</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G</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S</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T</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E</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P</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I</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K</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E</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O</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B</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Y.</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D</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K</a:t>
            </a:r>
            <a:r>
              <a:rPr kumimoji="0" sz="1270" b="0" i="0" u="none" strike="noStrike" kern="1200" cap="none" spc="91"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2</a:t>
            </a:r>
            <a:r>
              <a:rPr kumimoji="0" sz="1270" b="0" i="0" u="none" strike="noStrike" kern="1200" cap="none" spc="-73"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7</a:t>
            </a:r>
            <a:r>
              <a:rPr kumimoji="0" sz="1270" b="0" i="0" u="none" strike="noStrike" kern="1200" cap="none" spc="-73"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5</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2</a:t>
            </a:r>
            <a:r>
              <a:rPr kumimoji="0" sz="1270" b="0" i="0" u="none" strike="noStrike" kern="1200" cap="none" spc="449"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9</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0</a:t>
            </a:r>
            <a:r>
              <a:rPr kumimoji="0" sz="1270" b="0" i="0" u="none" strike="noStrike" kern="1200" cap="none" spc="-73"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3</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45" normalizeH="0" baseline="0" noProof="0" dirty="0">
                <a:ln>
                  <a:noFill/>
                </a:ln>
                <a:solidFill>
                  <a:srgbClr val="FFFFFF"/>
                </a:solidFill>
                <a:effectLst/>
                <a:uLnTx/>
                <a:uFillTx/>
                <a:latin typeface="Times New Roman"/>
                <a:ea typeface="+mn-ea"/>
                <a:cs typeface="Times New Roman"/>
              </a:rPr>
              <a:t>6</a:t>
            </a:r>
            <a:endParaRPr kumimoji="0" sz="1270" b="0" i="0" u="none" strike="noStrike" kern="1200" cap="none" spc="0" normalizeH="0" baseline="0" noProof="0">
              <a:ln>
                <a:noFill/>
              </a:ln>
              <a:solidFill>
                <a:prstClr val="black"/>
              </a:solidFill>
              <a:effectLst/>
              <a:uLnTx/>
              <a:uFillTx/>
              <a:latin typeface="Times New Roman"/>
              <a:ea typeface="+mn-ea"/>
              <a:cs typeface="Times New Roman"/>
            </a:endParaRPr>
          </a:p>
        </p:txBody>
      </p:sp>
      <p:sp>
        <p:nvSpPr>
          <p:cNvPr id="7" name="object 7">
            <a:extLst>
              <a:ext uri="{FF2B5EF4-FFF2-40B4-BE49-F238E27FC236}">
                <a16:creationId xmlns:a16="http://schemas.microsoft.com/office/drawing/2014/main" id="{4F5BCDAF-4CB3-C95B-B352-96B8DC0713E6}"/>
              </a:ext>
            </a:extLst>
          </p:cNvPr>
          <p:cNvSpPr txBox="1"/>
          <p:nvPr/>
        </p:nvSpPr>
        <p:spPr>
          <a:xfrm>
            <a:off x="858028" y="1540005"/>
            <a:ext cx="3460921" cy="3115042"/>
          </a:xfrm>
          <a:prstGeom prst="rect">
            <a:avLst/>
          </a:prstGeom>
        </p:spPr>
        <p:txBody>
          <a:bodyPr vert="horz" wrap="square" lIns="0" tIns="11516" rIns="0" bIns="0" rtlCol="0">
            <a:spAutoFit/>
          </a:bodyPr>
          <a:lstStyle/>
          <a:p>
            <a:pPr marL="11516" marR="4607" lvl="0" indent="0" algn="l" defTabSz="415778" rtl="0" eaLnBrk="1" fontAlgn="auto" latinLnBrk="0" hangingPunct="1">
              <a:lnSpc>
                <a:spcPct val="100000"/>
              </a:lnSpc>
              <a:spcBef>
                <a:spcPts val="91"/>
              </a:spcBef>
              <a:spcAft>
                <a:spcPts val="0"/>
              </a:spcAft>
              <a:buClrTx/>
              <a:buSzTx/>
              <a:buFontTx/>
              <a:buNone/>
              <a:tabLst/>
              <a:defRPr/>
            </a:pPr>
            <a:r>
              <a:rPr kumimoji="0" lang="da-DK" sz="2000" b="0" i="0" u="none" strike="noStrike" kern="1200" cap="none" spc="0" normalizeH="0" baseline="0" noProof="0" dirty="0">
                <a:ln>
                  <a:noFill/>
                </a:ln>
                <a:solidFill>
                  <a:srgbClr val="70578B"/>
                </a:solidFill>
                <a:effectLst/>
                <a:uLnTx/>
                <a:uFillTx/>
                <a:latin typeface="Calibri"/>
                <a:ea typeface="+mn-ea"/>
                <a:cs typeface="Calibri"/>
              </a:rPr>
              <a:t>Vi danner dopamin ud fra protein i kosten. Mennesker med ADHD har ofte en ubalance i dopamin-produktionen og signaleringen. </a:t>
            </a:r>
          </a:p>
          <a:p>
            <a:pPr marL="11516" marR="4607" lvl="0" indent="0" algn="l" defTabSz="415778" rtl="0" eaLnBrk="1" fontAlgn="auto" latinLnBrk="0" hangingPunct="1">
              <a:lnSpc>
                <a:spcPct val="100000"/>
              </a:lnSpc>
              <a:spcBef>
                <a:spcPts val="91"/>
              </a:spcBef>
              <a:spcAft>
                <a:spcPts val="0"/>
              </a:spcAft>
              <a:buClrTx/>
              <a:buSzTx/>
              <a:buFontTx/>
              <a:buNone/>
              <a:tabLst/>
              <a:defRPr/>
            </a:pPr>
            <a:endParaRPr kumimoji="0" lang="da-DK" sz="2000" b="0" i="0" u="none" strike="noStrike" kern="1200" cap="none" spc="0" normalizeH="0" baseline="0" noProof="0" dirty="0">
              <a:ln>
                <a:noFill/>
              </a:ln>
              <a:solidFill>
                <a:srgbClr val="70578B"/>
              </a:solidFill>
              <a:effectLst/>
              <a:uLnTx/>
              <a:uFillTx/>
              <a:latin typeface="Calibri"/>
              <a:ea typeface="+mn-ea"/>
              <a:cs typeface="Calibri"/>
            </a:endParaRPr>
          </a:p>
          <a:p>
            <a:pPr marL="11516" marR="4607" lvl="0" indent="0" algn="l" defTabSz="415778" rtl="0" eaLnBrk="1" fontAlgn="auto" latinLnBrk="0" hangingPunct="1">
              <a:lnSpc>
                <a:spcPct val="100000"/>
              </a:lnSpc>
              <a:spcBef>
                <a:spcPts val="91"/>
              </a:spcBef>
              <a:spcAft>
                <a:spcPts val="0"/>
              </a:spcAft>
              <a:buClrTx/>
              <a:buSzTx/>
              <a:buFontTx/>
              <a:buNone/>
              <a:tabLst/>
              <a:defRPr/>
            </a:pPr>
            <a:r>
              <a:rPr kumimoji="0" lang="da-DK" sz="2000" b="0" i="0" u="none" strike="noStrike" kern="1200" cap="none" spc="0" normalizeH="0" baseline="0" noProof="0" dirty="0">
                <a:ln>
                  <a:noFill/>
                </a:ln>
                <a:solidFill>
                  <a:srgbClr val="70578B"/>
                </a:solidFill>
                <a:effectLst/>
                <a:uLnTx/>
                <a:uFillTx/>
                <a:latin typeface="Calibri"/>
                <a:ea typeface="+mn-ea"/>
                <a:cs typeface="Calibri"/>
              </a:rPr>
              <a:t>Omdannelsen af næringsstoffer til dopamin kræver også vitaminer og mineraler fra kosten.</a:t>
            </a:r>
          </a:p>
        </p:txBody>
      </p:sp>
      <p:sp>
        <p:nvSpPr>
          <p:cNvPr id="5" name="Rektangel 4">
            <a:extLst>
              <a:ext uri="{FF2B5EF4-FFF2-40B4-BE49-F238E27FC236}">
                <a16:creationId xmlns:a16="http://schemas.microsoft.com/office/drawing/2014/main" id="{ADF2FF18-7E16-074B-3B33-42807BB8A433}"/>
              </a:ext>
            </a:extLst>
          </p:cNvPr>
          <p:cNvSpPr/>
          <p:nvPr/>
        </p:nvSpPr>
        <p:spPr>
          <a:xfrm>
            <a:off x="5463540" y="403860"/>
            <a:ext cx="5981700" cy="518922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96" name="Billede 1095">
            <a:extLst>
              <a:ext uri="{FF2B5EF4-FFF2-40B4-BE49-F238E27FC236}">
                <a16:creationId xmlns:a16="http://schemas.microsoft.com/office/drawing/2014/main" id="{2E853DF2-26D9-8242-9DC6-A8E12891EF6D}"/>
              </a:ext>
            </a:extLst>
          </p:cNvPr>
          <p:cNvPicPr>
            <a:picLocks noChangeAspect="1"/>
          </p:cNvPicPr>
          <p:nvPr/>
        </p:nvPicPr>
        <p:blipFill>
          <a:blip r:embed="rId2"/>
          <a:srcRect b="94549"/>
          <a:stretch>
            <a:fillRect/>
          </a:stretch>
        </p:blipFill>
        <p:spPr>
          <a:xfrm>
            <a:off x="5776564" y="518375"/>
            <a:ext cx="5643331" cy="335065"/>
          </a:xfrm>
          <a:prstGeom prst="rect">
            <a:avLst/>
          </a:prstGeom>
        </p:spPr>
      </p:pic>
      <p:pic>
        <p:nvPicPr>
          <p:cNvPr id="4" name="Billede 3">
            <a:extLst>
              <a:ext uri="{FF2B5EF4-FFF2-40B4-BE49-F238E27FC236}">
                <a16:creationId xmlns:a16="http://schemas.microsoft.com/office/drawing/2014/main" id="{C1B45085-3480-3AB0-6C1D-7E8E5CAF3D9E}"/>
              </a:ext>
            </a:extLst>
          </p:cNvPr>
          <p:cNvPicPr>
            <a:picLocks noChangeAspect="1"/>
          </p:cNvPicPr>
          <p:nvPr/>
        </p:nvPicPr>
        <p:blipFill>
          <a:blip r:embed="rId3"/>
          <a:srcRect b="14085"/>
          <a:stretch>
            <a:fillRect/>
          </a:stretch>
        </p:blipFill>
        <p:spPr>
          <a:xfrm>
            <a:off x="5832642" y="981283"/>
            <a:ext cx="4329345" cy="4611798"/>
          </a:xfrm>
          <a:prstGeom prst="rect">
            <a:avLst/>
          </a:prstGeom>
        </p:spPr>
      </p:pic>
      <p:grpSp>
        <p:nvGrpSpPr>
          <p:cNvPr id="9" name="Gruppe 8">
            <a:extLst>
              <a:ext uri="{FF2B5EF4-FFF2-40B4-BE49-F238E27FC236}">
                <a16:creationId xmlns:a16="http://schemas.microsoft.com/office/drawing/2014/main" id="{BFA18377-A528-F6AA-6EDA-3D6F267D24C7}"/>
              </a:ext>
            </a:extLst>
          </p:cNvPr>
          <p:cNvGrpSpPr/>
          <p:nvPr/>
        </p:nvGrpSpPr>
        <p:grpSpPr>
          <a:xfrm>
            <a:off x="6024783" y="5582005"/>
            <a:ext cx="4387608" cy="961046"/>
            <a:chOff x="5589841" y="5748210"/>
            <a:chExt cx="4387608" cy="961046"/>
          </a:xfrm>
        </p:grpSpPr>
        <p:sp>
          <p:nvSpPr>
            <p:cNvPr id="6" name="Tekstfelt 5">
              <a:extLst>
                <a:ext uri="{FF2B5EF4-FFF2-40B4-BE49-F238E27FC236}">
                  <a16:creationId xmlns:a16="http://schemas.microsoft.com/office/drawing/2014/main" id="{514B4A15-667A-AD61-1293-DAD669BF357A}"/>
                </a:ext>
              </a:extLst>
            </p:cNvPr>
            <p:cNvSpPr txBox="1"/>
            <p:nvPr/>
          </p:nvSpPr>
          <p:spPr>
            <a:xfrm>
              <a:off x="5589841" y="5748210"/>
              <a:ext cx="2758440" cy="954107"/>
            </a:xfrm>
            <a:prstGeom prst="rect">
              <a:avLst/>
            </a:prstGeom>
            <a:noFill/>
          </p:spPr>
          <p:txBody>
            <a:bodyPr wrap="square">
              <a:spAutoFit/>
            </a:bodyPr>
            <a:lstStyle/>
            <a:p>
              <a:r>
                <a:rPr lang="en-US" sz="1400" b="1" dirty="0" err="1">
                  <a:solidFill>
                    <a:schemeClr val="bg1">
                      <a:lumMod val="50000"/>
                    </a:schemeClr>
                  </a:solidFill>
                </a:rPr>
                <a:t>Forklaring</a:t>
              </a:r>
              <a:r>
                <a:rPr lang="en-US" sz="1400" b="1" dirty="0">
                  <a:solidFill>
                    <a:schemeClr val="bg1">
                      <a:lumMod val="50000"/>
                    </a:schemeClr>
                  </a:solidFill>
                </a:rPr>
                <a:t>:</a:t>
              </a:r>
            </a:p>
            <a:p>
              <a:r>
                <a:rPr lang="en-US" sz="1400" b="1" dirty="0">
                  <a:solidFill>
                    <a:schemeClr val="bg1">
                      <a:lumMod val="50000"/>
                    </a:schemeClr>
                  </a:solidFill>
                </a:rPr>
                <a:t>Mg   </a:t>
              </a:r>
              <a:r>
                <a:rPr lang="en-US" sz="1400" dirty="0">
                  <a:solidFill>
                    <a:schemeClr val="bg1">
                      <a:lumMod val="50000"/>
                    </a:schemeClr>
                  </a:solidFill>
                </a:rPr>
                <a:t>Magnesium</a:t>
              </a:r>
            </a:p>
            <a:p>
              <a:r>
                <a:rPr lang="en-US" sz="1400" b="1" dirty="0">
                  <a:solidFill>
                    <a:schemeClr val="bg1">
                      <a:lumMod val="50000"/>
                    </a:schemeClr>
                  </a:solidFill>
                </a:rPr>
                <a:t>C       </a:t>
              </a:r>
              <a:r>
                <a:rPr lang="en-US" sz="1400" dirty="0" err="1">
                  <a:solidFill>
                    <a:schemeClr val="bg1">
                      <a:lumMod val="50000"/>
                    </a:schemeClr>
                  </a:solidFill>
                </a:rPr>
                <a:t>Kulstof</a:t>
              </a:r>
              <a:endParaRPr lang="en-US" sz="1400" dirty="0">
                <a:solidFill>
                  <a:schemeClr val="bg1">
                    <a:lumMod val="50000"/>
                  </a:schemeClr>
                </a:solidFill>
              </a:endParaRPr>
            </a:p>
            <a:p>
              <a:r>
                <a:rPr lang="en-US" sz="1400" b="1" dirty="0">
                  <a:solidFill>
                    <a:schemeClr val="bg1">
                      <a:lumMod val="50000"/>
                    </a:schemeClr>
                  </a:solidFill>
                </a:rPr>
                <a:t>Mn   </a:t>
              </a:r>
              <a:r>
                <a:rPr lang="en-US" sz="1400" dirty="0">
                  <a:solidFill>
                    <a:schemeClr val="bg1">
                      <a:lumMod val="50000"/>
                    </a:schemeClr>
                  </a:solidFill>
                </a:rPr>
                <a:t>Mangan</a:t>
              </a:r>
            </a:p>
          </p:txBody>
        </p:sp>
        <p:sp>
          <p:nvSpPr>
            <p:cNvPr id="8" name="Tekstfelt 7">
              <a:extLst>
                <a:ext uri="{FF2B5EF4-FFF2-40B4-BE49-F238E27FC236}">
                  <a16:creationId xmlns:a16="http://schemas.microsoft.com/office/drawing/2014/main" id="{84C5CFB4-E0DE-E9EA-2EF8-7D6A1C97D9AB}"/>
                </a:ext>
              </a:extLst>
            </p:cNvPr>
            <p:cNvSpPr txBox="1"/>
            <p:nvPr/>
          </p:nvSpPr>
          <p:spPr>
            <a:xfrm>
              <a:off x="7219009" y="5970592"/>
              <a:ext cx="2758440" cy="738664"/>
            </a:xfrm>
            <a:prstGeom prst="rect">
              <a:avLst/>
            </a:prstGeom>
            <a:noFill/>
          </p:spPr>
          <p:txBody>
            <a:bodyPr wrap="square">
              <a:spAutoFit/>
            </a:bodyPr>
            <a:lstStyle/>
            <a:p>
              <a:r>
                <a:rPr lang="en-US" sz="1400" b="1" dirty="0">
                  <a:solidFill>
                    <a:schemeClr val="bg1">
                      <a:lumMod val="50000"/>
                    </a:schemeClr>
                  </a:solidFill>
                </a:rPr>
                <a:t>Fe   </a:t>
              </a:r>
              <a:r>
                <a:rPr lang="en-US" sz="1400" dirty="0">
                  <a:solidFill>
                    <a:schemeClr val="bg1">
                      <a:lumMod val="50000"/>
                    </a:schemeClr>
                  </a:solidFill>
                </a:rPr>
                <a:t>Jern</a:t>
              </a:r>
            </a:p>
            <a:p>
              <a:r>
                <a:rPr lang="en-US" sz="1400" b="1" dirty="0">
                  <a:solidFill>
                    <a:schemeClr val="bg1">
                      <a:lumMod val="50000"/>
                    </a:schemeClr>
                  </a:solidFill>
                </a:rPr>
                <a:t>Cu   </a:t>
              </a:r>
              <a:r>
                <a:rPr lang="en-US" sz="1400" dirty="0">
                  <a:solidFill>
                    <a:schemeClr val="bg1">
                      <a:lumMod val="50000"/>
                    </a:schemeClr>
                  </a:solidFill>
                </a:rPr>
                <a:t>Kobber</a:t>
              </a:r>
            </a:p>
            <a:p>
              <a:r>
                <a:rPr lang="en-US" sz="1400" b="1" dirty="0">
                  <a:solidFill>
                    <a:schemeClr val="bg1">
                      <a:lumMod val="50000"/>
                    </a:schemeClr>
                  </a:solidFill>
                </a:rPr>
                <a:t>Zn   </a:t>
              </a:r>
              <a:r>
                <a:rPr lang="en-US" sz="1400" dirty="0">
                  <a:solidFill>
                    <a:schemeClr val="bg1">
                      <a:lumMod val="50000"/>
                    </a:schemeClr>
                  </a:solidFill>
                </a:rPr>
                <a:t>Zink</a:t>
              </a:r>
              <a:endParaRPr lang="en-US" dirty="0">
                <a:solidFill>
                  <a:schemeClr val="bg1">
                    <a:lumMod val="50000"/>
                  </a:schemeClr>
                </a:solidFill>
              </a:endParaRPr>
            </a:p>
          </p:txBody>
        </p:sp>
      </p:grpSp>
      <p:sp>
        <p:nvSpPr>
          <p:cNvPr id="3" name="TextBox 2">
            <a:extLst>
              <a:ext uri="{FF2B5EF4-FFF2-40B4-BE49-F238E27FC236}">
                <a16:creationId xmlns:a16="http://schemas.microsoft.com/office/drawing/2014/main" id="{34C68A6D-A8E7-B2FE-FC29-52D66C833809}"/>
              </a:ext>
            </a:extLst>
          </p:cNvPr>
          <p:cNvSpPr txBox="1"/>
          <p:nvPr/>
        </p:nvSpPr>
        <p:spPr>
          <a:xfrm>
            <a:off x="214580" y="6508975"/>
            <a:ext cx="9805852" cy="523220"/>
          </a:xfrm>
          <a:prstGeom prst="rect">
            <a:avLst/>
          </a:prstGeom>
          <a:noFill/>
        </p:spPr>
        <p:txBody>
          <a:bodyPr wrap="square" rtlCol="0">
            <a:spAutoFit/>
          </a:bodyPr>
          <a:lstStyle/>
          <a:p>
            <a:pPr>
              <a:buNone/>
            </a:pPr>
            <a:r>
              <a:rPr lang="en-US" sz="800" dirty="0"/>
              <a:t>1. Del Campo N, et al. The roles of dopamine and noradrenaline in the pathophysiology and treatment of attention-deficit/hyperactivity disorder. Biol Psychiatry. 2011;69(12):e145-57. doi:10.1016/j.biopsych.2011.01.019.</a:t>
            </a:r>
          </a:p>
          <a:p>
            <a:r>
              <a:rPr lang="en-US" sz="800" dirty="0"/>
              <a:t>2. Kodama H, et al. Nutritional factors and dopaminergic neurotransmission in ADHD. </a:t>
            </a:r>
            <a:r>
              <a:rPr lang="en-US" sz="800" dirty="0" err="1"/>
              <a:t>Nutr</a:t>
            </a:r>
            <a:r>
              <a:rPr lang="en-US" sz="800" dirty="0"/>
              <a:t> </a:t>
            </a:r>
            <a:r>
              <a:rPr lang="en-US" sz="800" dirty="0" err="1"/>
              <a:t>Neurosci</a:t>
            </a:r>
            <a:r>
              <a:rPr lang="en-US" sz="800" dirty="0"/>
              <a:t>. 2017;20(5):283-91. doi:10.1080/1028415X.2015.1133708.</a:t>
            </a:r>
          </a:p>
          <a:p>
            <a:pPr algn="l"/>
            <a:endParaRPr lang="en-DK" sz="1200" dirty="0"/>
          </a:p>
        </p:txBody>
      </p:sp>
    </p:spTree>
    <p:extLst>
      <p:ext uri="{BB962C8B-B14F-4D97-AF65-F5344CB8AC3E}">
        <p14:creationId xmlns:p14="http://schemas.microsoft.com/office/powerpoint/2010/main" val="1592741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FAC58-9D4D-8C10-95B7-B24EC321B071}"/>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13BC24E1-B1C4-694A-625A-E983DA1C7A49}"/>
              </a:ext>
            </a:extLst>
          </p:cNvPr>
          <p:cNvSpPr/>
          <p:nvPr/>
        </p:nvSpPr>
        <p:spPr>
          <a:xfrm>
            <a:off x="-17293" y="0"/>
            <a:ext cx="7133414"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798E7FD5-B5BE-5828-BB74-0811B9EF2EA0}"/>
              </a:ext>
            </a:extLst>
          </p:cNvPr>
          <p:cNvSpPr txBox="1"/>
          <p:nvPr/>
        </p:nvSpPr>
        <p:spPr>
          <a:xfrm>
            <a:off x="412546" y="2454330"/>
            <a:ext cx="5408835" cy="2485438"/>
          </a:xfrm>
          <a:prstGeom prst="rect">
            <a:avLst/>
          </a:prstGeom>
        </p:spPr>
        <p:txBody>
          <a:bodyPr vert="horz" wrap="square" lIns="0" tIns="35701" rIns="0" bIns="0" rtlCol="0">
            <a:spAutoFit/>
          </a:bodyPr>
          <a:lstStyle/>
          <a:p>
            <a:pPr marL="11516" marR="7486">
              <a:lnSpc>
                <a:spcPts val="1569"/>
              </a:lnSpc>
              <a:spcBef>
                <a:spcPts val="281"/>
              </a:spcBef>
            </a:pPr>
            <a:r>
              <a:rPr lang="da-DK" sz="1400" b="1" dirty="0">
                <a:solidFill>
                  <a:srgbClr val="70578B"/>
                </a:solidFill>
                <a:latin typeface="Calibri"/>
                <a:cs typeface="Calibri"/>
              </a:rPr>
              <a:t>Det er vigtigt at få forskellige næringsstoffer. Tag udgangspunkt i den mad, som du spiser på en god dag, og gør det så simpelt som muligt. For eksempel havregryn med mælk - tilføj en banan og nogle nødder. Det giver flere næringsstoffer.</a:t>
            </a:r>
          </a:p>
          <a:p>
            <a:pPr marL="11516" marR="7486">
              <a:lnSpc>
                <a:spcPts val="1569"/>
              </a:lnSpc>
              <a:spcBef>
                <a:spcPts val="281"/>
              </a:spcBef>
            </a:pPr>
            <a:endParaRPr lang="da-DK" sz="1400" dirty="0">
              <a:solidFill>
                <a:srgbClr val="70578B"/>
              </a:solidFill>
              <a:latin typeface="Calibri"/>
              <a:cs typeface="Calibri"/>
            </a:endParaRPr>
          </a:p>
          <a:p>
            <a:pPr marL="11516" marR="7486">
              <a:lnSpc>
                <a:spcPts val="1569"/>
              </a:lnSpc>
              <a:spcBef>
                <a:spcPts val="281"/>
              </a:spcBef>
            </a:pPr>
            <a:r>
              <a:rPr lang="da-DK" sz="1400" b="1" dirty="0">
                <a:solidFill>
                  <a:srgbClr val="70578B"/>
                </a:solidFill>
                <a:latin typeface="Calibri"/>
                <a:cs typeface="Calibri"/>
              </a:rPr>
              <a:t>Andre eksempler:</a:t>
            </a:r>
          </a:p>
          <a:p>
            <a:pPr marL="297266" marR="7486" indent="-285750">
              <a:lnSpc>
                <a:spcPts val="1569"/>
              </a:lnSpc>
              <a:spcBef>
                <a:spcPts val="281"/>
              </a:spcBef>
              <a:buFont typeface="Arial" panose="020B0604020202020204" pitchFamily="34" charset="0"/>
              <a:buChar char="•"/>
            </a:pPr>
            <a:r>
              <a:rPr lang="da-DK" sz="1400" dirty="0">
                <a:solidFill>
                  <a:srgbClr val="70578B"/>
                </a:solidFill>
                <a:latin typeface="Calibri"/>
                <a:cs typeface="Calibri"/>
              </a:rPr>
              <a:t>Yoghurt med mysli: tilsæt flere nødder og et æble i tern.</a:t>
            </a:r>
          </a:p>
          <a:p>
            <a:pPr marL="297266" marR="7486" indent="-285750">
              <a:lnSpc>
                <a:spcPts val="1569"/>
              </a:lnSpc>
              <a:spcBef>
                <a:spcPts val="281"/>
              </a:spcBef>
              <a:buFont typeface="Arial" panose="020B0604020202020204" pitchFamily="34" charset="0"/>
              <a:buChar char="•"/>
            </a:pPr>
            <a:r>
              <a:rPr lang="da-DK" sz="1400" dirty="0">
                <a:solidFill>
                  <a:srgbClr val="70578B"/>
                </a:solidFill>
                <a:latin typeface="Calibri"/>
                <a:cs typeface="Calibri"/>
              </a:rPr>
              <a:t>Spejlæg og rugbrød: rist noget grønt med på panden fx ½ squash eller en rød peber</a:t>
            </a:r>
          </a:p>
          <a:p>
            <a:pPr marL="297266" marR="7486" indent="-285750">
              <a:lnSpc>
                <a:spcPts val="1569"/>
              </a:lnSpc>
              <a:spcBef>
                <a:spcPts val="281"/>
              </a:spcBef>
              <a:buFont typeface="Arial" panose="020B0604020202020204" pitchFamily="34" charset="0"/>
              <a:buChar char="•"/>
            </a:pPr>
            <a:r>
              <a:rPr lang="da-DK" sz="1400" dirty="0">
                <a:solidFill>
                  <a:srgbClr val="70578B"/>
                </a:solidFill>
                <a:latin typeface="Calibri"/>
                <a:cs typeface="Calibri"/>
              </a:rPr>
              <a:t>Spaghetti med kødsauce: Tilsæt ekstra grønt til retten fx løg, gulerødder og porrer.</a:t>
            </a:r>
          </a:p>
        </p:txBody>
      </p:sp>
      <p:sp>
        <p:nvSpPr>
          <p:cNvPr id="10" name="object 2">
            <a:extLst>
              <a:ext uri="{FF2B5EF4-FFF2-40B4-BE49-F238E27FC236}">
                <a16:creationId xmlns:a16="http://schemas.microsoft.com/office/drawing/2014/main" id="{0E9E3750-99E3-6C97-69C3-B02C4BFB30F8}"/>
              </a:ext>
            </a:extLst>
          </p:cNvPr>
          <p:cNvSpPr txBox="1">
            <a:spLocks/>
          </p:cNvSpPr>
          <p:nvPr/>
        </p:nvSpPr>
        <p:spPr>
          <a:xfrm>
            <a:off x="412546" y="606088"/>
            <a:ext cx="6483268" cy="1242154"/>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Tallerkenmodellen, sådan kan du bruge den</a:t>
            </a:r>
          </a:p>
        </p:txBody>
      </p:sp>
      <p:sp>
        <p:nvSpPr>
          <p:cNvPr id="8" name="Tekstfelt 7">
            <a:extLst>
              <a:ext uri="{FF2B5EF4-FFF2-40B4-BE49-F238E27FC236}">
                <a16:creationId xmlns:a16="http://schemas.microsoft.com/office/drawing/2014/main" id="{7823F7EC-F25D-24F9-8A08-E95D84E56DD7}"/>
              </a:ext>
            </a:extLst>
          </p:cNvPr>
          <p:cNvSpPr txBox="1"/>
          <p:nvPr/>
        </p:nvSpPr>
        <p:spPr>
          <a:xfrm>
            <a:off x="6515548" y="5776049"/>
            <a:ext cx="4349790" cy="923330"/>
          </a:xfrm>
          <a:prstGeom prst="rect">
            <a:avLst/>
          </a:prstGeom>
          <a:noFill/>
        </p:spPr>
        <p:txBody>
          <a:bodyPr wrap="square">
            <a:spAutoFit/>
          </a:bodyPr>
          <a:lstStyle/>
          <a:p>
            <a:pPr algn="ctr"/>
            <a:r>
              <a:rPr lang="da-DK" sz="1800" b="1" i="0" u="none" strike="noStrike" baseline="0" dirty="0">
                <a:solidFill>
                  <a:srgbClr val="70578B"/>
                </a:solidFill>
                <a:latin typeface="Calibri-Bold"/>
              </a:rPr>
              <a:t>Hvordan ser din tallerken ud?</a:t>
            </a:r>
          </a:p>
          <a:p>
            <a:pPr algn="ctr"/>
            <a:r>
              <a:rPr lang="da-DK" sz="1800" b="1" i="0" u="none" strike="noStrike" baseline="0" dirty="0">
                <a:solidFill>
                  <a:srgbClr val="70578B"/>
                </a:solidFill>
                <a:latin typeface="Calibri-Bold"/>
              </a:rPr>
              <a:t>Mærker du forskel, når du spiser regelmæssigt og varieret?</a:t>
            </a:r>
            <a:endParaRPr lang="da-DK" sz="1600" dirty="0">
              <a:solidFill>
                <a:srgbClr val="70578B"/>
              </a:solidFill>
            </a:endParaRPr>
          </a:p>
        </p:txBody>
      </p:sp>
      <p:pic>
        <p:nvPicPr>
          <p:cNvPr id="2" name="Billede 1">
            <a:extLst>
              <a:ext uri="{FF2B5EF4-FFF2-40B4-BE49-F238E27FC236}">
                <a16:creationId xmlns:a16="http://schemas.microsoft.com/office/drawing/2014/main" id="{651BEA4C-A767-4E82-712A-F2A5741E22DD}"/>
              </a:ext>
            </a:extLst>
          </p:cNvPr>
          <p:cNvPicPr>
            <a:picLocks noChangeAspect="1"/>
          </p:cNvPicPr>
          <p:nvPr/>
        </p:nvPicPr>
        <p:blipFill>
          <a:blip r:embed="rId2">
            <a:duotone>
              <a:schemeClr val="accent4">
                <a:shade val="45000"/>
                <a:satMod val="135000"/>
              </a:schemeClr>
              <a:prstClr val="white"/>
            </a:duotone>
          </a:blip>
          <a:stretch>
            <a:fillRect/>
          </a:stretch>
        </p:blipFill>
        <p:spPr>
          <a:xfrm>
            <a:off x="6895814" y="1121096"/>
            <a:ext cx="4619911" cy="461580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84570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2B6F5-C3CE-6BCF-5CBC-F683B3E94431}"/>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D774A0A1-5C9B-A01B-DAC1-6B839A2AE578}"/>
              </a:ext>
            </a:extLst>
          </p:cNvPr>
          <p:cNvSpPr/>
          <p:nvPr/>
        </p:nvSpPr>
        <p:spPr>
          <a:xfrm>
            <a:off x="0" y="2090058"/>
            <a:ext cx="12192000" cy="361634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F234C9C2-858A-0E9D-0C20-AF9129887948}"/>
              </a:ext>
            </a:extLst>
          </p:cNvPr>
          <p:cNvSpPr txBox="1"/>
          <p:nvPr/>
        </p:nvSpPr>
        <p:spPr>
          <a:xfrm>
            <a:off x="477185" y="2452613"/>
            <a:ext cx="7231039" cy="2154835"/>
          </a:xfrm>
          <a:prstGeom prst="rect">
            <a:avLst/>
          </a:prstGeom>
        </p:spPr>
        <p:txBody>
          <a:bodyPr vert="horz" wrap="square" lIns="0" tIns="35701" rIns="0" bIns="0" rtlCol="0">
            <a:spAutoFit/>
          </a:bodyPr>
          <a:lstStyle/>
          <a:p>
            <a:pPr marL="354416" marR="7486" indent="-342900">
              <a:lnSpc>
                <a:spcPts val="1569"/>
              </a:lnSpc>
              <a:spcBef>
                <a:spcPts val="281"/>
              </a:spcBef>
              <a:buFont typeface="+mj-lt"/>
              <a:buAutoNum type="arabicPeriod"/>
            </a:pPr>
            <a:r>
              <a:rPr lang="da-DK" sz="1600" dirty="0">
                <a:solidFill>
                  <a:srgbClr val="70578B"/>
                </a:solidFill>
                <a:latin typeface="Calibri"/>
                <a:cs typeface="Calibri"/>
              </a:rPr>
              <a:t>Æg og æggeretter gerne med grønt og ristet rugbrød</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Tyk smoothie af yoghurt, frugt og grønt. Plus topping</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Kold havregrød tilberedt om aftenen. Plus topping</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Ristet rugbrød eller rugknækbrød med </a:t>
            </a:r>
            <a:r>
              <a:rPr lang="da-DK" sz="1600" dirty="0" err="1">
                <a:solidFill>
                  <a:srgbClr val="70578B"/>
                </a:solidFill>
                <a:latin typeface="Calibri"/>
                <a:cs typeface="Calibri"/>
              </a:rPr>
              <a:t>peanutbutter</a:t>
            </a:r>
            <a:r>
              <a:rPr lang="da-DK" sz="1600" dirty="0">
                <a:solidFill>
                  <a:srgbClr val="70578B"/>
                </a:solidFill>
                <a:latin typeface="Calibri"/>
                <a:cs typeface="Calibri"/>
              </a:rPr>
              <a:t>/banan, avocado/laks eller hamburgerryg/ost/rød peber</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Havregrød. Plus topping</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Havregryn eller mysli med mælk. Plus topping</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Bananpandekager/vafler (banan, æg, havregryn) smurt med </a:t>
            </a:r>
            <a:r>
              <a:rPr lang="da-DK" sz="1600" dirty="0" err="1">
                <a:solidFill>
                  <a:srgbClr val="70578B"/>
                </a:solidFill>
                <a:latin typeface="Calibri"/>
                <a:cs typeface="Calibri"/>
              </a:rPr>
              <a:t>peanutbutter</a:t>
            </a:r>
            <a:endParaRPr lang="da-DK" sz="1600" dirty="0">
              <a:solidFill>
                <a:srgbClr val="70578B"/>
              </a:solidFill>
              <a:latin typeface="Calibri"/>
              <a:cs typeface="Calibri"/>
            </a:endParaRP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Yoghurt naturel, topping og frisk frugt</a:t>
            </a:r>
          </a:p>
        </p:txBody>
      </p:sp>
      <p:sp>
        <p:nvSpPr>
          <p:cNvPr id="10" name="object 2">
            <a:extLst>
              <a:ext uri="{FF2B5EF4-FFF2-40B4-BE49-F238E27FC236}">
                <a16:creationId xmlns:a16="http://schemas.microsoft.com/office/drawing/2014/main" id="{E92C0519-BEF2-E868-876A-B571B8E3C864}"/>
              </a:ext>
            </a:extLst>
          </p:cNvPr>
          <p:cNvSpPr txBox="1">
            <a:spLocks/>
          </p:cNvSpPr>
          <p:nvPr/>
        </p:nvSpPr>
        <p:spPr>
          <a:xfrm>
            <a:off x="410236" y="418834"/>
            <a:ext cx="11371527"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Idéer til morgenmad</a:t>
            </a:r>
          </a:p>
        </p:txBody>
      </p:sp>
      <p:sp>
        <p:nvSpPr>
          <p:cNvPr id="5" name="Rektangel 4">
            <a:extLst>
              <a:ext uri="{FF2B5EF4-FFF2-40B4-BE49-F238E27FC236}">
                <a16:creationId xmlns:a16="http://schemas.microsoft.com/office/drawing/2014/main" id="{15A810CE-E0D3-FCE8-AD4E-CDB902F708CE}"/>
              </a:ext>
            </a:extLst>
          </p:cNvPr>
          <p:cNvSpPr/>
          <p:nvPr/>
        </p:nvSpPr>
        <p:spPr>
          <a:xfrm>
            <a:off x="6446617" y="5310070"/>
            <a:ext cx="5575054" cy="132691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8F82229B-462E-5669-F24B-2E34FD4DF5D0}"/>
              </a:ext>
            </a:extLst>
          </p:cNvPr>
          <p:cNvSpPr txBox="1"/>
          <p:nvPr/>
        </p:nvSpPr>
        <p:spPr>
          <a:xfrm>
            <a:off x="6666622" y="5497662"/>
            <a:ext cx="4719495" cy="1015663"/>
          </a:xfrm>
          <a:prstGeom prst="rect">
            <a:avLst/>
          </a:prstGeom>
          <a:noFill/>
        </p:spPr>
        <p:txBody>
          <a:bodyPr wrap="square" rtlCol="0">
            <a:spAutoFit/>
          </a:bodyPr>
          <a:lstStyle/>
          <a:p>
            <a:pPr algn="l"/>
            <a:r>
              <a:rPr lang="da-DK" sz="1200" b="1" dirty="0">
                <a:solidFill>
                  <a:schemeClr val="bg1"/>
                </a:solidFill>
              </a:rPr>
              <a:t>Brug toppingen </a:t>
            </a:r>
            <a:r>
              <a:rPr lang="da-DK" sz="1200" dirty="0">
                <a:solidFill>
                  <a:schemeClr val="bg1"/>
                </a:solidFill>
              </a:rPr>
              <a:t>til yoghurt, smoothie, grød og havregryn – det giver flere næringsstoffer og mere mæthed.</a:t>
            </a:r>
            <a:br>
              <a:rPr lang="da-DK" sz="1200" dirty="0">
                <a:solidFill>
                  <a:schemeClr val="bg1"/>
                </a:solidFill>
              </a:rPr>
            </a:br>
            <a:endParaRPr lang="da-DK" sz="1200" dirty="0">
              <a:solidFill>
                <a:schemeClr val="bg1"/>
              </a:solidFill>
            </a:endParaRPr>
          </a:p>
          <a:p>
            <a:pPr algn="l"/>
            <a:r>
              <a:rPr lang="da-DK" sz="1200" b="1" dirty="0">
                <a:solidFill>
                  <a:schemeClr val="bg1"/>
                </a:solidFill>
              </a:rPr>
              <a:t>Topping kan være: </a:t>
            </a:r>
            <a:r>
              <a:rPr lang="da-DK" sz="1200" dirty="0">
                <a:solidFill>
                  <a:schemeClr val="bg1"/>
                </a:solidFill>
              </a:rPr>
              <a:t>kokosflager, nødder, frø, kerner, mysli, rosiner, frugt og bær. Stil dem i glas på en bakke, det gør det nemt at finde frem.</a:t>
            </a:r>
          </a:p>
        </p:txBody>
      </p:sp>
      <p:pic>
        <p:nvPicPr>
          <p:cNvPr id="7" name="Billede 6" descr="Et billede, der indeholder tegning, skitse, Stregtegning, clipart&#10;&#10;Indhold genereret af kunstig intelligens kan være forkert.">
            <a:extLst>
              <a:ext uri="{FF2B5EF4-FFF2-40B4-BE49-F238E27FC236}">
                <a16:creationId xmlns:a16="http://schemas.microsoft.com/office/drawing/2014/main" id="{EC5D447A-3FCD-5AA0-D5C0-0BD976AD37B1}"/>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7470" t="17433" r="10351" b="17990"/>
          <a:stretch/>
        </p:blipFill>
        <p:spPr>
          <a:xfrm>
            <a:off x="6446617" y="2590800"/>
            <a:ext cx="5745383" cy="3009900"/>
          </a:xfrm>
          <a:prstGeom prst="rect">
            <a:avLst/>
          </a:prstGeom>
        </p:spPr>
      </p:pic>
    </p:spTree>
    <p:extLst>
      <p:ext uri="{BB962C8B-B14F-4D97-AF65-F5344CB8AC3E}">
        <p14:creationId xmlns:p14="http://schemas.microsoft.com/office/powerpoint/2010/main" val="4279087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9AE0B-6861-72A1-03EE-97779EFB2398}"/>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3C82E980-017F-0F63-59FA-DD710C2904DB}"/>
              </a:ext>
            </a:extLst>
          </p:cNvPr>
          <p:cNvSpPr/>
          <p:nvPr/>
        </p:nvSpPr>
        <p:spPr>
          <a:xfrm>
            <a:off x="0" y="2090058"/>
            <a:ext cx="12192000" cy="361634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8DA99A6D-4386-0242-BD7C-8204EC25BEDD}"/>
              </a:ext>
            </a:extLst>
          </p:cNvPr>
          <p:cNvSpPr txBox="1"/>
          <p:nvPr/>
        </p:nvSpPr>
        <p:spPr>
          <a:xfrm>
            <a:off x="520322" y="2603867"/>
            <a:ext cx="7231039" cy="2193307"/>
          </a:xfrm>
          <a:prstGeom prst="rect">
            <a:avLst/>
          </a:prstGeom>
        </p:spPr>
        <p:txBody>
          <a:bodyPr vert="horz" wrap="square" lIns="0" tIns="35701" rIns="0" bIns="0" rtlCol="0">
            <a:spAutoFit/>
          </a:bodyPr>
          <a:lstStyle/>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Rester fra aftensmaden</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Suppe lavet på vand, bouillon, gulerødder og kikærter eller en rest kylling</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Proteinsalat: Spidskål, hummus og kikærter/kylling</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Æg og æggeretter, rugbrød, grønt</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Grovbrød med æg, rejer, tomater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Rugbrød med hummus, avocado, kartoffel eller tomat</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Rugbrød med pålæg samt to gulerødder, ½ agurk eller hel peberfrugt</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Rugbrød med tun, laks, sild, torskerogn eller makrel. Ok med mayonnaise. Husk gnavegrønt</a:t>
            </a:r>
          </a:p>
        </p:txBody>
      </p:sp>
      <p:sp>
        <p:nvSpPr>
          <p:cNvPr id="10" name="object 2">
            <a:extLst>
              <a:ext uri="{FF2B5EF4-FFF2-40B4-BE49-F238E27FC236}">
                <a16:creationId xmlns:a16="http://schemas.microsoft.com/office/drawing/2014/main" id="{EBAC7797-96E1-AFD7-66BF-346D2C0377C5}"/>
              </a:ext>
            </a:extLst>
          </p:cNvPr>
          <p:cNvSpPr txBox="1">
            <a:spLocks/>
          </p:cNvSpPr>
          <p:nvPr/>
        </p:nvSpPr>
        <p:spPr>
          <a:xfrm>
            <a:off x="410236" y="418834"/>
            <a:ext cx="11371527"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Idéer til frokost</a:t>
            </a:r>
          </a:p>
        </p:txBody>
      </p:sp>
      <p:pic>
        <p:nvPicPr>
          <p:cNvPr id="7" name="Billede 6" descr="Et billede, der indeholder skitse, Stregtegning, clipart, Malebog&#10;&#10;Indhold genereret af kunstig intelligens kan være forkert.">
            <a:extLst>
              <a:ext uri="{FF2B5EF4-FFF2-40B4-BE49-F238E27FC236}">
                <a16:creationId xmlns:a16="http://schemas.microsoft.com/office/drawing/2014/main" id="{18BD3804-59C6-B94D-B61B-9C21EF3A9282}"/>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349500" y="576404"/>
            <a:ext cx="9969088" cy="6646590"/>
          </a:xfrm>
          <a:prstGeom prst="rect">
            <a:avLst/>
          </a:prstGeom>
        </p:spPr>
      </p:pic>
    </p:spTree>
    <p:extLst>
      <p:ext uri="{BB962C8B-B14F-4D97-AF65-F5344CB8AC3E}">
        <p14:creationId xmlns:p14="http://schemas.microsoft.com/office/powerpoint/2010/main" val="1324426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213BC-B945-7FE7-0A0C-1B656497C04D}"/>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93F47541-F76F-74F9-4CB9-370389C269B4}"/>
              </a:ext>
            </a:extLst>
          </p:cNvPr>
          <p:cNvSpPr/>
          <p:nvPr/>
        </p:nvSpPr>
        <p:spPr>
          <a:xfrm>
            <a:off x="0" y="2090058"/>
            <a:ext cx="12192000" cy="361634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EF433218-86EE-3FEB-B0D3-0B5D5765C210}"/>
              </a:ext>
            </a:extLst>
          </p:cNvPr>
          <p:cNvSpPr txBox="1"/>
          <p:nvPr/>
        </p:nvSpPr>
        <p:spPr>
          <a:xfrm>
            <a:off x="499011" y="2474122"/>
            <a:ext cx="7231039" cy="1949650"/>
          </a:xfrm>
          <a:prstGeom prst="rect">
            <a:avLst/>
          </a:prstGeom>
        </p:spPr>
        <p:txBody>
          <a:bodyPr vert="horz" wrap="square" lIns="0" tIns="35701" rIns="0" bIns="0" rtlCol="0">
            <a:spAutoFit/>
          </a:bodyPr>
          <a:lstStyle/>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Kyllingelår med rodfrugter og hvidløgsmayonnaise</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Wok med grøntsager, kikærter eller kylling</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Hakkebøf, løg, kartofler og rødbedesalat</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Kylling og grønt i karry og kokosmælk</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Spaghetti Bolognese med masser af grøntsager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Suppe med topping fx kikærter, kylling, hakket grønt</a:t>
            </a:r>
          </a:p>
          <a:p>
            <a:pPr marL="354416" marR="7486" indent="-342900">
              <a:lnSpc>
                <a:spcPts val="1569"/>
              </a:lnSpc>
              <a:spcBef>
                <a:spcPts val="281"/>
              </a:spcBef>
              <a:buFont typeface="Arial" panose="020B0604020202020204" pitchFamily="34" charset="0"/>
              <a:buChar char="•"/>
            </a:pPr>
            <a:r>
              <a:rPr lang="da-DK" sz="1600" dirty="0" err="1">
                <a:solidFill>
                  <a:srgbClr val="70578B"/>
                </a:solidFill>
                <a:latin typeface="Calibri"/>
                <a:cs typeface="Calibri"/>
              </a:rPr>
              <a:t>Rispapirsruller</a:t>
            </a:r>
            <a:r>
              <a:rPr lang="da-DK" sz="1600" dirty="0">
                <a:solidFill>
                  <a:srgbClr val="70578B"/>
                </a:solidFill>
                <a:latin typeface="Calibri"/>
                <a:cs typeface="Calibri"/>
              </a:rPr>
              <a:t> eller spidskålsruller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Madpandekager af fx kikærtemel</a:t>
            </a:r>
          </a:p>
        </p:txBody>
      </p:sp>
      <p:sp>
        <p:nvSpPr>
          <p:cNvPr id="10" name="object 2">
            <a:extLst>
              <a:ext uri="{FF2B5EF4-FFF2-40B4-BE49-F238E27FC236}">
                <a16:creationId xmlns:a16="http://schemas.microsoft.com/office/drawing/2014/main" id="{602CA88B-74A6-3AF7-4F43-E16A8F82A546}"/>
              </a:ext>
            </a:extLst>
          </p:cNvPr>
          <p:cNvSpPr txBox="1">
            <a:spLocks/>
          </p:cNvSpPr>
          <p:nvPr/>
        </p:nvSpPr>
        <p:spPr>
          <a:xfrm>
            <a:off x="410236" y="418834"/>
            <a:ext cx="11371527"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Idéer til aftensmad</a:t>
            </a:r>
          </a:p>
        </p:txBody>
      </p:sp>
      <p:sp>
        <p:nvSpPr>
          <p:cNvPr id="5" name="Rektangel 4">
            <a:extLst>
              <a:ext uri="{FF2B5EF4-FFF2-40B4-BE49-F238E27FC236}">
                <a16:creationId xmlns:a16="http://schemas.microsoft.com/office/drawing/2014/main" id="{8F960CBD-B55F-2E0D-FFBA-238FB050DE84}"/>
              </a:ext>
            </a:extLst>
          </p:cNvPr>
          <p:cNvSpPr/>
          <p:nvPr/>
        </p:nvSpPr>
        <p:spPr>
          <a:xfrm>
            <a:off x="5056032" y="4975697"/>
            <a:ext cx="7005980" cy="177472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9EB04C12-22D6-77F6-8C28-D63E90B5BAD9}"/>
              </a:ext>
            </a:extLst>
          </p:cNvPr>
          <p:cNvSpPr txBox="1"/>
          <p:nvPr/>
        </p:nvSpPr>
        <p:spPr>
          <a:xfrm>
            <a:off x="5360838" y="5094364"/>
            <a:ext cx="6563507" cy="1343958"/>
          </a:xfrm>
          <a:prstGeom prst="rect">
            <a:avLst/>
          </a:prstGeom>
          <a:noFill/>
        </p:spPr>
        <p:txBody>
          <a:bodyPr wrap="square" rtlCol="0">
            <a:spAutoFit/>
          </a:bodyPr>
          <a:lstStyle/>
          <a:p>
            <a:pPr marL="11516" marR="295395">
              <a:spcBef>
                <a:spcPts val="1959"/>
              </a:spcBef>
            </a:pPr>
            <a:r>
              <a:rPr lang="da-DK" sz="1200" dirty="0">
                <a:solidFill>
                  <a:schemeClr val="bg1"/>
                </a:solidFill>
                <a:latin typeface="Calibri"/>
                <a:cs typeface="Calibri"/>
              </a:rPr>
              <a:t>Prøv Mous ”Lav selv suppe”. Her får man suppe kogt på høns, okseben og grøntsager. </a:t>
            </a:r>
            <a:br>
              <a:rPr lang="da-DK" sz="1200" dirty="0">
                <a:solidFill>
                  <a:schemeClr val="bg1"/>
                </a:solidFill>
                <a:latin typeface="Calibri"/>
                <a:cs typeface="Calibri"/>
              </a:rPr>
            </a:br>
            <a:r>
              <a:rPr lang="da-DK" sz="1200" dirty="0">
                <a:solidFill>
                  <a:schemeClr val="bg1"/>
                </a:solidFill>
                <a:latin typeface="Calibri"/>
                <a:cs typeface="Calibri"/>
              </a:rPr>
              <a:t>Tilsæt gerne flere porrer, gulerødder, kogt kylling eller kikærter fra dåse. Det er nemt og nærende.</a:t>
            </a:r>
          </a:p>
          <a:p>
            <a:pPr marL="11516" marR="295395">
              <a:spcBef>
                <a:spcPts val="1959"/>
              </a:spcBef>
            </a:pPr>
            <a:r>
              <a:rPr lang="da-DK" sz="1200" dirty="0">
                <a:solidFill>
                  <a:schemeClr val="bg1"/>
                </a:solidFill>
                <a:latin typeface="Calibri"/>
                <a:cs typeface="Calibri"/>
              </a:rPr>
              <a:t>Bagte rodfrugter, en bøtte hummus samt ristet rugbrød er også nem aftensmad.</a:t>
            </a:r>
          </a:p>
          <a:p>
            <a:pPr marL="11516" marR="295395">
              <a:spcBef>
                <a:spcPts val="1959"/>
              </a:spcBef>
            </a:pPr>
            <a:r>
              <a:rPr lang="da-DK" sz="1200" dirty="0">
                <a:solidFill>
                  <a:schemeClr val="bg1"/>
                </a:solidFill>
                <a:latin typeface="Calibri"/>
                <a:cs typeface="Calibri"/>
              </a:rPr>
              <a:t>Køb dåser med kikærter de giver protein og er gode til supper og gryderetter.</a:t>
            </a:r>
          </a:p>
        </p:txBody>
      </p:sp>
      <p:pic>
        <p:nvPicPr>
          <p:cNvPr id="7" name="Billede 6" descr="Et billede, der indeholder skitse, tegning, Stregtegning, Malebog&#10;&#10;Indhold genereret af kunstig intelligens kan være forkert.">
            <a:extLst>
              <a:ext uri="{FF2B5EF4-FFF2-40B4-BE49-F238E27FC236}">
                <a16:creationId xmlns:a16="http://schemas.microsoft.com/office/drawing/2014/main" id="{57F1CF84-4558-05F0-5703-3CCF2ABE3E10}"/>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353141" y="1021767"/>
            <a:ext cx="5022222" cy="5022222"/>
          </a:xfrm>
          <a:prstGeom prst="rect">
            <a:avLst/>
          </a:prstGeom>
        </p:spPr>
      </p:pic>
    </p:spTree>
    <p:extLst>
      <p:ext uri="{BB962C8B-B14F-4D97-AF65-F5344CB8AC3E}">
        <p14:creationId xmlns:p14="http://schemas.microsoft.com/office/powerpoint/2010/main" val="2472713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62BCB-411E-C485-0908-094718AF7766}"/>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20FED198-D8B8-1FFF-74F8-CDAA38246698}"/>
              </a:ext>
            </a:extLst>
          </p:cNvPr>
          <p:cNvSpPr/>
          <p:nvPr/>
        </p:nvSpPr>
        <p:spPr>
          <a:xfrm>
            <a:off x="0" y="2090058"/>
            <a:ext cx="12192000" cy="361634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C7E854E4-F11F-C6AB-675A-0BC3E8AA2B25}"/>
              </a:ext>
            </a:extLst>
          </p:cNvPr>
          <p:cNvSpPr txBox="1"/>
          <p:nvPr/>
        </p:nvSpPr>
        <p:spPr>
          <a:xfrm>
            <a:off x="520322" y="2603867"/>
            <a:ext cx="7231039" cy="2680620"/>
          </a:xfrm>
          <a:prstGeom prst="rect">
            <a:avLst/>
          </a:prstGeom>
        </p:spPr>
        <p:txBody>
          <a:bodyPr vert="horz" wrap="square" lIns="0" tIns="35701" rIns="0" bIns="0" rtlCol="0">
            <a:spAutoFit/>
          </a:bodyPr>
          <a:lstStyle/>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Kerneknækbrød eller rugknækbrød med </a:t>
            </a:r>
            <a:r>
              <a:rPr lang="da-DK" sz="1600" dirty="0" err="1">
                <a:solidFill>
                  <a:srgbClr val="70578B"/>
                </a:solidFill>
                <a:latin typeface="Calibri"/>
                <a:cs typeface="Calibri"/>
              </a:rPr>
              <a:t>peanutbutter</a:t>
            </a:r>
            <a:r>
              <a:rPr lang="da-DK" sz="1600" dirty="0">
                <a:solidFill>
                  <a:srgbClr val="70578B"/>
                </a:solidFill>
                <a:latin typeface="Calibri"/>
                <a:cs typeface="Calibri"/>
              </a:rPr>
              <a:t> og æblestykker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Rugbrød eller stenalderbrød med </a:t>
            </a:r>
            <a:r>
              <a:rPr lang="da-DK" sz="1600" dirty="0" err="1">
                <a:solidFill>
                  <a:srgbClr val="70578B"/>
                </a:solidFill>
                <a:latin typeface="Calibri"/>
                <a:cs typeface="Calibri"/>
              </a:rPr>
              <a:t>peanutbutter</a:t>
            </a:r>
            <a:r>
              <a:rPr lang="da-DK" sz="1600" dirty="0">
                <a:solidFill>
                  <a:srgbClr val="70578B"/>
                </a:solidFill>
                <a:latin typeface="Calibri"/>
                <a:cs typeface="Calibri"/>
              </a:rPr>
              <a:t> og bananskriver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Yoghurt, tyk smoothie eller havregrød med topping</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10 mandler og 1 gulerod</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Frugt eller grønt dyppet i </a:t>
            </a:r>
            <a:r>
              <a:rPr lang="da-DK" sz="1600" dirty="0" err="1">
                <a:solidFill>
                  <a:srgbClr val="70578B"/>
                </a:solidFill>
                <a:latin typeface="Calibri"/>
                <a:cs typeface="Calibri"/>
              </a:rPr>
              <a:t>tahin</a:t>
            </a:r>
            <a:r>
              <a:rPr lang="da-DK" sz="1600" dirty="0">
                <a:solidFill>
                  <a:srgbClr val="70578B"/>
                </a:solidFill>
                <a:latin typeface="Calibri"/>
                <a:cs typeface="Calibri"/>
              </a:rPr>
              <a:t> eller </a:t>
            </a:r>
            <a:r>
              <a:rPr lang="da-DK" sz="1600" dirty="0" err="1">
                <a:solidFill>
                  <a:srgbClr val="70578B"/>
                </a:solidFill>
                <a:latin typeface="Calibri"/>
                <a:cs typeface="Calibri"/>
              </a:rPr>
              <a:t>peanutbutter</a:t>
            </a:r>
            <a:endParaRPr lang="da-DK" sz="1600" dirty="0">
              <a:solidFill>
                <a:srgbClr val="70578B"/>
              </a:solidFill>
              <a:latin typeface="Calibri"/>
              <a:cs typeface="Calibri"/>
            </a:endParaRP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Sund kage (uden hvid sukker)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Rester fra aften</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Suppe (god bouillon, vand, en rest kylling og grønt)</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Rugbrød med avocado eller hummus</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Varm leverpostej, brød og ½ agurk</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Grovbolle med ost og en ½ rød peber</a:t>
            </a:r>
          </a:p>
        </p:txBody>
      </p:sp>
      <p:sp>
        <p:nvSpPr>
          <p:cNvPr id="10" name="object 2">
            <a:extLst>
              <a:ext uri="{FF2B5EF4-FFF2-40B4-BE49-F238E27FC236}">
                <a16:creationId xmlns:a16="http://schemas.microsoft.com/office/drawing/2014/main" id="{F7C6CDBE-71DA-488C-CC44-35E52262B880}"/>
              </a:ext>
            </a:extLst>
          </p:cNvPr>
          <p:cNvSpPr txBox="1">
            <a:spLocks/>
          </p:cNvSpPr>
          <p:nvPr/>
        </p:nvSpPr>
        <p:spPr>
          <a:xfrm>
            <a:off x="410236" y="418834"/>
            <a:ext cx="11371527"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Mellemmåltider</a:t>
            </a:r>
          </a:p>
        </p:txBody>
      </p:sp>
      <p:pic>
        <p:nvPicPr>
          <p:cNvPr id="5" name="Billede 4" descr="Et billede, der indeholder skitse, tegning, Stregtegning, illustration/afbildning&#10;&#10;Indhold genereret af kunstig intelligens kan være forkert.">
            <a:extLst>
              <a:ext uri="{FF2B5EF4-FFF2-40B4-BE49-F238E27FC236}">
                <a16:creationId xmlns:a16="http://schemas.microsoft.com/office/drawing/2014/main" id="{F96BCC9E-B2AF-F9F5-2E51-5DC7F43D667F}"/>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30769" t="11296" r="32621" b="13889"/>
          <a:stretch/>
        </p:blipFill>
        <p:spPr>
          <a:xfrm flipH="1">
            <a:off x="7594600" y="465988"/>
            <a:ext cx="4077078" cy="6409101"/>
          </a:xfrm>
          <a:prstGeom prst="rect">
            <a:avLst/>
          </a:prstGeom>
        </p:spPr>
      </p:pic>
    </p:spTree>
    <p:extLst>
      <p:ext uri="{BB962C8B-B14F-4D97-AF65-F5344CB8AC3E}">
        <p14:creationId xmlns:p14="http://schemas.microsoft.com/office/powerpoint/2010/main" val="158866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D33E1-F40C-4F13-0322-349AD9787CD4}"/>
            </a:ext>
          </a:extLst>
        </p:cNvPr>
        <p:cNvGrpSpPr/>
        <p:nvPr/>
      </p:nvGrpSpPr>
      <p:grpSpPr>
        <a:xfrm>
          <a:off x="0" y="0"/>
          <a:ext cx="0" cy="0"/>
          <a:chOff x="0" y="0"/>
          <a:chExt cx="0" cy="0"/>
        </a:xfrm>
      </p:grpSpPr>
      <p:sp>
        <p:nvSpPr>
          <p:cNvPr id="22" name="Rectangle 10">
            <a:extLst>
              <a:ext uri="{FF2B5EF4-FFF2-40B4-BE49-F238E27FC236}">
                <a16:creationId xmlns:a16="http://schemas.microsoft.com/office/drawing/2014/main" id="{EBE8E228-BE9D-0EE2-B80B-EF7D8FD136AE}"/>
              </a:ext>
            </a:extLst>
          </p:cNvPr>
          <p:cNvSpPr/>
          <p:nvPr/>
        </p:nvSpPr>
        <p:spPr>
          <a:xfrm>
            <a:off x="5582652" y="0"/>
            <a:ext cx="6609347"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object 14">
            <a:extLst>
              <a:ext uri="{FF2B5EF4-FFF2-40B4-BE49-F238E27FC236}">
                <a16:creationId xmlns:a16="http://schemas.microsoft.com/office/drawing/2014/main" id="{F3DE701D-3E96-F837-A218-F80B1983F2BE}"/>
              </a:ext>
            </a:extLst>
          </p:cNvPr>
          <p:cNvSpPr txBox="1"/>
          <p:nvPr/>
        </p:nvSpPr>
        <p:spPr>
          <a:xfrm>
            <a:off x="7043032" y="5478613"/>
            <a:ext cx="4445320" cy="765104"/>
          </a:xfrm>
          <a:prstGeom prst="rect">
            <a:avLst/>
          </a:prstGeom>
        </p:spPr>
        <p:txBody>
          <a:bodyPr vert="horz" wrap="square" lIns="0" tIns="11516" rIns="0" bIns="0" rtlCol="0">
            <a:spAutoFit/>
          </a:bodyPr>
          <a:lstStyle/>
          <a:p>
            <a:pPr marL="11516" marR="4607" algn="ctr">
              <a:spcBef>
                <a:spcPts val="91"/>
              </a:spcBef>
            </a:pPr>
            <a:r>
              <a:rPr sz="1600" dirty="0">
                <a:solidFill>
                  <a:srgbClr val="70578B"/>
                </a:solidFill>
                <a:latin typeface="Calibri"/>
                <a:cs typeface="Calibri"/>
              </a:rPr>
              <a:t>En</a:t>
            </a:r>
            <a:r>
              <a:rPr sz="1600" spc="-36" dirty="0">
                <a:solidFill>
                  <a:srgbClr val="70578B"/>
                </a:solidFill>
                <a:latin typeface="Calibri"/>
                <a:cs typeface="Calibri"/>
              </a:rPr>
              <a:t> </a:t>
            </a:r>
            <a:r>
              <a:rPr sz="1600" dirty="0">
                <a:solidFill>
                  <a:srgbClr val="70578B"/>
                </a:solidFill>
                <a:latin typeface="Calibri"/>
                <a:cs typeface="Calibri"/>
              </a:rPr>
              <a:t>tyk</a:t>
            </a:r>
            <a:r>
              <a:rPr sz="1600" spc="-27" dirty="0">
                <a:solidFill>
                  <a:srgbClr val="70578B"/>
                </a:solidFill>
                <a:latin typeface="Calibri"/>
                <a:cs typeface="Calibri"/>
              </a:rPr>
              <a:t> </a:t>
            </a:r>
            <a:r>
              <a:rPr sz="1600" dirty="0">
                <a:solidFill>
                  <a:srgbClr val="70578B"/>
                </a:solidFill>
                <a:latin typeface="Calibri"/>
                <a:cs typeface="Calibri"/>
              </a:rPr>
              <a:t>smoothie</a:t>
            </a:r>
            <a:r>
              <a:rPr sz="1600" spc="-23" dirty="0">
                <a:solidFill>
                  <a:srgbClr val="70578B"/>
                </a:solidFill>
                <a:latin typeface="Calibri"/>
                <a:cs typeface="Calibri"/>
              </a:rPr>
              <a:t> </a:t>
            </a:r>
            <a:r>
              <a:rPr sz="1600" dirty="0">
                <a:solidFill>
                  <a:srgbClr val="70578B"/>
                </a:solidFill>
                <a:latin typeface="Calibri"/>
                <a:cs typeface="Calibri"/>
              </a:rPr>
              <a:t>med</a:t>
            </a:r>
            <a:r>
              <a:rPr sz="1600" spc="-23" dirty="0">
                <a:solidFill>
                  <a:srgbClr val="70578B"/>
                </a:solidFill>
                <a:latin typeface="Calibri"/>
                <a:cs typeface="Calibri"/>
              </a:rPr>
              <a:t> </a:t>
            </a:r>
            <a:r>
              <a:rPr sz="1600" dirty="0">
                <a:solidFill>
                  <a:srgbClr val="70578B"/>
                </a:solidFill>
                <a:latin typeface="Calibri"/>
                <a:cs typeface="Calibri"/>
              </a:rPr>
              <a:t>frugt</a:t>
            </a:r>
            <a:r>
              <a:rPr sz="1600" spc="-36" dirty="0">
                <a:solidFill>
                  <a:srgbClr val="70578B"/>
                </a:solidFill>
                <a:latin typeface="Calibri"/>
                <a:cs typeface="Calibri"/>
              </a:rPr>
              <a:t> </a:t>
            </a:r>
            <a:r>
              <a:rPr sz="1600" dirty="0">
                <a:solidFill>
                  <a:srgbClr val="70578B"/>
                </a:solidFill>
                <a:latin typeface="Calibri"/>
                <a:cs typeface="Calibri"/>
              </a:rPr>
              <a:t>og</a:t>
            </a:r>
            <a:r>
              <a:rPr sz="1600" spc="-27" dirty="0">
                <a:solidFill>
                  <a:srgbClr val="70578B"/>
                </a:solidFill>
                <a:latin typeface="Calibri"/>
                <a:cs typeface="Calibri"/>
              </a:rPr>
              <a:t> </a:t>
            </a:r>
            <a:r>
              <a:rPr sz="1600" dirty="0">
                <a:solidFill>
                  <a:srgbClr val="70578B"/>
                </a:solidFill>
                <a:latin typeface="Calibri"/>
                <a:cs typeface="Calibri"/>
              </a:rPr>
              <a:t>yoghurt,</a:t>
            </a:r>
            <a:r>
              <a:rPr sz="1600" spc="-18" dirty="0">
                <a:solidFill>
                  <a:srgbClr val="70578B"/>
                </a:solidFill>
                <a:latin typeface="Calibri"/>
                <a:cs typeface="Calibri"/>
              </a:rPr>
              <a:t> </a:t>
            </a:r>
            <a:r>
              <a:rPr sz="1600" dirty="0">
                <a:solidFill>
                  <a:srgbClr val="70578B"/>
                </a:solidFill>
                <a:latin typeface="Calibri"/>
                <a:cs typeface="Calibri"/>
              </a:rPr>
              <a:t>der</a:t>
            </a:r>
            <a:r>
              <a:rPr sz="1600" spc="-32" dirty="0">
                <a:solidFill>
                  <a:srgbClr val="70578B"/>
                </a:solidFill>
                <a:latin typeface="Calibri"/>
                <a:cs typeface="Calibri"/>
              </a:rPr>
              <a:t> </a:t>
            </a:r>
            <a:r>
              <a:rPr sz="1600" dirty="0">
                <a:solidFill>
                  <a:srgbClr val="70578B"/>
                </a:solidFill>
                <a:latin typeface="Calibri"/>
                <a:cs typeface="Calibri"/>
              </a:rPr>
              <a:t>er</a:t>
            </a:r>
            <a:r>
              <a:rPr sz="1600" spc="-23" dirty="0">
                <a:solidFill>
                  <a:srgbClr val="70578B"/>
                </a:solidFill>
                <a:latin typeface="Calibri"/>
                <a:cs typeface="Calibri"/>
              </a:rPr>
              <a:t> </a:t>
            </a:r>
            <a:r>
              <a:rPr sz="1600" spc="-9" dirty="0">
                <a:solidFill>
                  <a:srgbClr val="70578B"/>
                </a:solidFill>
                <a:latin typeface="Calibri"/>
                <a:cs typeface="Calibri"/>
              </a:rPr>
              <a:t>toppet </a:t>
            </a:r>
            <a:r>
              <a:rPr sz="1600" dirty="0">
                <a:solidFill>
                  <a:srgbClr val="70578B"/>
                </a:solidFill>
                <a:latin typeface="Calibri"/>
                <a:cs typeface="Calibri"/>
              </a:rPr>
              <a:t>med</a:t>
            </a:r>
            <a:r>
              <a:rPr sz="1600" spc="-41" dirty="0">
                <a:solidFill>
                  <a:srgbClr val="70578B"/>
                </a:solidFill>
                <a:latin typeface="Calibri"/>
                <a:cs typeface="Calibri"/>
              </a:rPr>
              <a:t> </a:t>
            </a:r>
            <a:r>
              <a:rPr sz="1600" dirty="0">
                <a:solidFill>
                  <a:srgbClr val="70578B"/>
                </a:solidFill>
                <a:latin typeface="Calibri"/>
                <a:cs typeface="Calibri"/>
              </a:rPr>
              <a:t>havregryn</a:t>
            </a:r>
            <a:r>
              <a:rPr sz="1600" spc="-45" dirty="0">
                <a:solidFill>
                  <a:srgbClr val="70578B"/>
                </a:solidFill>
                <a:latin typeface="Calibri"/>
                <a:cs typeface="Calibri"/>
              </a:rPr>
              <a:t> </a:t>
            </a:r>
            <a:r>
              <a:rPr sz="1600" dirty="0">
                <a:solidFill>
                  <a:srgbClr val="70578B"/>
                </a:solidFill>
                <a:latin typeface="Calibri"/>
                <a:cs typeface="Calibri"/>
              </a:rPr>
              <a:t>og</a:t>
            </a:r>
            <a:r>
              <a:rPr sz="1600" spc="-36" dirty="0">
                <a:solidFill>
                  <a:srgbClr val="70578B"/>
                </a:solidFill>
                <a:latin typeface="Calibri"/>
                <a:cs typeface="Calibri"/>
              </a:rPr>
              <a:t> </a:t>
            </a:r>
            <a:r>
              <a:rPr sz="1600" spc="-23" dirty="0">
                <a:solidFill>
                  <a:srgbClr val="70578B"/>
                </a:solidFill>
                <a:latin typeface="Calibri"/>
                <a:cs typeface="Calibri"/>
              </a:rPr>
              <a:t>nødder,</a:t>
            </a:r>
            <a:r>
              <a:rPr sz="1600" spc="-32" dirty="0">
                <a:solidFill>
                  <a:srgbClr val="70578B"/>
                </a:solidFill>
                <a:latin typeface="Calibri"/>
                <a:cs typeface="Calibri"/>
              </a:rPr>
              <a:t> </a:t>
            </a:r>
            <a:r>
              <a:rPr sz="1600" dirty="0">
                <a:solidFill>
                  <a:srgbClr val="70578B"/>
                </a:solidFill>
                <a:latin typeface="Calibri"/>
                <a:cs typeface="Calibri"/>
              </a:rPr>
              <a:t>giver</a:t>
            </a:r>
            <a:r>
              <a:rPr sz="1600" spc="-41" dirty="0">
                <a:solidFill>
                  <a:srgbClr val="70578B"/>
                </a:solidFill>
                <a:latin typeface="Calibri"/>
                <a:cs typeface="Calibri"/>
              </a:rPr>
              <a:t> </a:t>
            </a:r>
            <a:r>
              <a:rPr sz="1600" dirty="0">
                <a:solidFill>
                  <a:srgbClr val="70578B"/>
                </a:solidFill>
                <a:latin typeface="Calibri"/>
                <a:cs typeface="Calibri"/>
              </a:rPr>
              <a:t>et</a:t>
            </a:r>
            <a:r>
              <a:rPr sz="1600" spc="-50" dirty="0">
                <a:solidFill>
                  <a:srgbClr val="70578B"/>
                </a:solidFill>
                <a:latin typeface="Calibri"/>
                <a:cs typeface="Calibri"/>
              </a:rPr>
              <a:t> </a:t>
            </a:r>
            <a:r>
              <a:rPr sz="1600" spc="-9" dirty="0">
                <a:solidFill>
                  <a:srgbClr val="70578B"/>
                </a:solidFill>
                <a:latin typeface="Calibri"/>
                <a:cs typeface="Calibri"/>
              </a:rPr>
              <a:t>komplet</a:t>
            </a:r>
            <a:r>
              <a:rPr sz="1600" spc="-36" dirty="0">
                <a:solidFill>
                  <a:srgbClr val="70578B"/>
                </a:solidFill>
                <a:latin typeface="Calibri"/>
                <a:cs typeface="Calibri"/>
              </a:rPr>
              <a:t> </a:t>
            </a:r>
            <a:r>
              <a:rPr sz="1600" spc="-9" dirty="0">
                <a:solidFill>
                  <a:srgbClr val="70578B"/>
                </a:solidFill>
                <a:latin typeface="Calibri"/>
                <a:cs typeface="Calibri"/>
              </a:rPr>
              <a:t>måltid </a:t>
            </a:r>
            <a:r>
              <a:rPr sz="1600" dirty="0">
                <a:solidFill>
                  <a:srgbClr val="70578B"/>
                </a:solidFill>
                <a:latin typeface="Calibri"/>
                <a:cs typeface="Calibri"/>
              </a:rPr>
              <a:t>med</a:t>
            </a:r>
            <a:r>
              <a:rPr sz="1600" spc="-50" dirty="0">
                <a:solidFill>
                  <a:srgbClr val="70578B"/>
                </a:solidFill>
                <a:latin typeface="Calibri"/>
                <a:cs typeface="Calibri"/>
              </a:rPr>
              <a:t> </a:t>
            </a:r>
            <a:r>
              <a:rPr sz="1600" dirty="0">
                <a:solidFill>
                  <a:srgbClr val="70578B"/>
                </a:solidFill>
                <a:latin typeface="Calibri"/>
                <a:cs typeface="Calibri"/>
              </a:rPr>
              <a:t>protein,</a:t>
            </a:r>
            <a:r>
              <a:rPr sz="1600" spc="-41" dirty="0">
                <a:solidFill>
                  <a:srgbClr val="70578B"/>
                </a:solidFill>
                <a:latin typeface="Calibri"/>
                <a:cs typeface="Calibri"/>
              </a:rPr>
              <a:t> </a:t>
            </a:r>
            <a:r>
              <a:rPr sz="1600" dirty="0">
                <a:solidFill>
                  <a:srgbClr val="70578B"/>
                </a:solidFill>
                <a:latin typeface="Calibri"/>
                <a:cs typeface="Calibri"/>
              </a:rPr>
              <a:t>fedt</a:t>
            </a:r>
            <a:r>
              <a:rPr sz="1600" spc="-50" dirty="0">
                <a:solidFill>
                  <a:srgbClr val="70578B"/>
                </a:solidFill>
                <a:latin typeface="Calibri"/>
                <a:cs typeface="Calibri"/>
              </a:rPr>
              <a:t> </a:t>
            </a:r>
            <a:r>
              <a:rPr sz="1600" dirty="0">
                <a:solidFill>
                  <a:srgbClr val="70578B"/>
                </a:solidFill>
                <a:latin typeface="Calibri"/>
                <a:cs typeface="Calibri"/>
              </a:rPr>
              <a:t>og</a:t>
            </a:r>
            <a:r>
              <a:rPr sz="1600" spc="-54" dirty="0">
                <a:solidFill>
                  <a:srgbClr val="70578B"/>
                </a:solidFill>
                <a:latin typeface="Calibri"/>
                <a:cs typeface="Calibri"/>
              </a:rPr>
              <a:t> </a:t>
            </a:r>
            <a:r>
              <a:rPr sz="1600" spc="-9" dirty="0">
                <a:solidFill>
                  <a:srgbClr val="70578B"/>
                </a:solidFill>
                <a:latin typeface="Calibri"/>
                <a:cs typeface="Calibri"/>
              </a:rPr>
              <a:t>kulhydrater</a:t>
            </a:r>
            <a:endParaRPr sz="1600" dirty="0">
              <a:solidFill>
                <a:srgbClr val="70578B"/>
              </a:solidFill>
              <a:latin typeface="Calibri"/>
              <a:cs typeface="Calibri"/>
            </a:endParaRPr>
          </a:p>
        </p:txBody>
      </p:sp>
      <p:sp>
        <p:nvSpPr>
          <p:cNvPr id="17" name="object 2">
            <a:extLst>
              <a:ext uri="{FF2B5EF4-FFF2-40B4-BE49-F238E27FC236}">
                <a16:creationId xmlns:a16="http://schemas.microsoft.com/office/drawing/2014/main" id="{F58254F7-0772-5291-5B00-9360C9E3B56A}"/>
              </a:ext>
            </a:extLst>
          </p:cNvPr>
          <p:cNvSpPr txBox="1">
            <a:spLocks/>
          </p:cNvSpPr>
          <p:nvPr/>
        </p:nvSpPr>
        <p:spPr>
          <a:xfrm>
            <a:off x="410237" y="237303"/>
            <a:ext cx="4606264" cy="1242154"/>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Det behøver ikke være svært</a:t>
            </a:r>
          </a:p>
        </p:txBody>
      </p:sp>
      <p:pic>
        <p:nvPicPr>
          <p:cNvPr id="25" name="Billede 24">
            <a:extLst>
              <a:ext uri="{FF2B5EF4-FFF2-40B4-BE49-F238E27FC236}">
                <a16:creationId xmlns:a16="http://schemas.microsoft.com/office/drawing/2014/main" id="{C540D1B2-2DD1-3D0C-5184-FFEC6332D3FD}"/>
              </a:ext>
            </a:extLst>
          </p:cNvPr>
          <p:cNvPicPr>
            <a:picLocks noChangeAspect="1"/>
          </p:cNvPicPr>
          <p:nvPr/>
        </p:nvPicPr>
        <p:blipFill>
          <a:blip r:embed="rId2"/>
          <a:srcRect r="13051"/>
          <a:stretch/>
        </p:blipFill>
        <p:spPr>
          <a:xfrm>
            <a:off x="106704" y="1654684"/>
            <a:ext cx="1410286" cy="2271293"/>
          </a:xfrm>
          <a:prstGeom prst="rect">
            <a:avLst/>
          </a:prstGeom>
        </p:spPr>
      </p:pic>
      <p:pic>
        <p:nvPicPr>
          <p:cNvPr id="29" name="object 6">
            <a:extLst>
              <a:ext uri="{FF2B5EF4-FFF2-40B4-BE49-F238E27FC236}">
                <a16:creationId xmlns:a16="http://schemas.microsoft.com/office/drawing/2014/main" id="{64AA7D77-246A-CD60-6700-3A18A258DE7C}"/>
              </a:ext>
            </a:extLst>
          </p:cNvPr>
          <p:cNvPicPr/>
          <p:nvPr/>
        </p:nvPicPr>
        <p:blipFill>
          <a:blip r:embed="rId3" cstate="print"/>
          <a:stretch>
            <a:fillRect/>
          </a:stretch>
        </p:blipFill>
        <p:spPr>
          <a:xfrm>
            <a:off x="2982039" y="2281855"/>
            <a:ext cx="1782956" cy="1335120"/>
          </a:xfrm>
          <a:prstGeom prst="rect">
            <a:avLst/>
          </a:prstGeom>
        </p:spPr>
      </p:pic>
      <p:pic>
        <p:nvPicPr>
          <p:cNvPr id="31" name="Billede 30" descr="Et billede, der indeholder apparat, Husholdningsapparater, husholdningsapparater, Mindre husholdningsapparater&#10;&#10;Indhold genereret af kunstig intelligens kan være forkert.">
            <a:extLst>
              <a:ext uri="{FF2B5EF4-FFF2-40B4-BE49-F238E27FC236}">
                <a16:creationId xmlns:a16="http://schemas.microsoft.com/office/drawing/2014/main" id="{822286B3-B2EB-EA57-4BBA-0F90DA8DCA64}"/>
              </a:ext>
            </a:extLst>
          </p:cNvPr>
          <p:cNvPicPr>
            <a:picLocks noChangeAspect="1"/>
          </p:cNvPicPr>
          <p:nvPr/>
        </p:nvPicPr>
        <p:blipFill>
          <a:blip r:embed="rId4" cstate="screen">
            <a:extLst>
              <a:ext uri="{28A0092B-C50C-407E-A947-70E740481C1C}">
                <a14:useLocalDpi xmlns:a14="http://schemas.microsoft.com/office/drawing/2010/main" val="0"/>
              </a:ext>
            </a:extLst>
          </a:blip>
          <a:srcRect l="48919" t="13611" r="31256"/>
          <a:stretch/>
        </p:blipFill>
        <p:spPr>
          <a:xfrm>
            <a:off x="2194927" y="1930224"/>
            <a:ext cx="485046" cy="1906130"/>
          </a:xfrm>
          <a:prstGeom prst="rect">
            <a:avLst/>
          </a:prstGeom>
        </p:spPr>
      </p:pic>
      <p:pic>
        <p:nvPicPr>
          <p:cNvPr id="33" name="Billede 32" descr="Et billede, der indeholder bær, frugt, Skovbær, mad&#10;&#10;Indhold genereret af kunstig intelligens kan være forkert.">
            <a:extLst>
              <a:ext uri="{FF2B5EF4-FFF2-40B4-BE49-F238E27FC236}">
                <a16:creationId xmlns:a16="http://schemas.microsoft.com/office/drawing/2014/main" id="{8567255B-31F1-DD18-56A3-EA80B0D75918}"/>
              </a:ext>
            </a:extLst>
          </p:cNvPr>
          <p:cNvPicPr>
            <a:picLocks noChangeAspect="1"/>
          </p:cNvPicPr>
          <p:nvPr/>
        </p:nvPicPr>
        <p:blipFill>
          <a:blip r:embed="rId5" cstate="screen">
            <a:extLst>
              <a:ext uri="{28A0092B-C50C-407E-A947-70E740481C1C}">
                <a14:useLocalDpi xmlns:a14="http://schemas.microsoft.com/office/drawing/2010/main" val="0"/>
              </a:ext>
            </a:extLst>
          </a:blip>
          <a:srcRect t="8391"/>
          <a:stretch/>
        </p:blipFill>
        <p:spPr>
          <a:xfrm>
            <a:off x="1071449" y="4099228"/>
            <a:ext cx="4511203" cy="2758771"/>
          </a:xfrm>
          <a:prstGeom prst="rect">
            <a:avLst/>
          </a:prstGeom>
        </p:spPr>
      </p:pic>
      <p:grpSp>
        <p:nvGrpSpPr>
          <p:cNvPr id="8" name="object 8">
            <a:extLst>
              <a:ext uri="{FF2B5EF4-FFF2-40B4-BE49-F238E27FC236}">
                <a16:creationId xmlns:a16="http://schemas.microsoft.com/office/drawing/2014/main" id="{DA2FC39B-51BF-66AE-6B9A-BB39F1C4B9E3}"/>
              </a:ext>
            </a:extLst>
          </p:cNvPr>
          <p:cNvGrpSpPr/>
          <p:nvPr/>
        </p:nvGrpSpPr>
        <p:grpSpPr>
          <a:xfrm>
            <a:off x="4874720" y="2889445"/>
            <a:ext cx="1656706" cy="539555"/>
            <a:chOff x="4510404" y="3581654"/>
            <a:chExt cx="746760" cy="243204"/>
          </a:xfrm>
          <a:solidFill>
            <a:srgbClr val="70578B"/>
          </a:solidFill>
          <a:effectLst>
            <a:outerShdw blurRad="63500" sx="102000" sy="102000" algn="ctr" rotWithShape="0">
              <a:prstClr val="black">
                <a:alpha val="40000"/>
              </a:prstClr>
            </a:outerShdw>
          </a:effectLst>
        </p:grpSpPr>
        <p:pic>
          <p:nvPicPr>
            <p:cNvPr id="9" name="object 9">
              <a:extLst>
                <a:ext uri="{FF2B5EF4-FFF2-40B4-BE49-F238E27FC236}">
                  <a16:creationId xmlns:a16="http://schemas.microsoft.com/office/drawing/2014/main" id="{7BC33EF0-138D-CD24-01B5-836930D2CE1C}"/>
                </a:ext>
              </a:extLst>
            </p:cNvPr>
            <p:cNvPicPr/>
            <p:nvPr/>
          </p:nvPicPr>
          <p:blipFill>
            <a:blip r:embed="rId6" cstate="print"/>
            <a:stretch>
              <a:fillRect/>
            </a:stretch>
          </p:blipFill>
          <p:spPr>
            <a:xfrm>
              <a:off x="4513452" y="3584702"/>
              <a:ext cx="740410" cy="236982"/>
            </a:xfrm>
            <a:prstGeom prst="rect">
              <a:avLst/>
            </a:prstGeom>
            <a:grpFill/>
            <a:ln>
              <a:noFill/>
            </a:ln>
          </p:spPr>
        </p:pic>
        <p:sp>
          <p:nvSpPr>
            <p:cNvPr id="10" name="object 10">
              <a:extLst>
                <a:ext uri="{FF2B5EF4-FFF2-40B4-BE49-F238E27FC236}">
                  <a16:creationId xmlns:a16="http://schemas.microsoft.com/office/drawing/2014/main" id="{FC2D39C9-FE8D-3428-197E-06E80D37B6C5}"/>
                </a:ext>
              </a:extLst>
            </p:cNvPr>
            <p:cNvSpPr/>
            <p:nvPr/>
          </p:nvSpPr>
          <p:spPr>
            <a:xfrm>
              <a:off x="4513452" y="3584702"/>
              <a:ext cx="740410" cy="237490"/>
            </a:xfrm>
            <a:custGeom>
              <a:avLst/>
              <a:gdLst/>
              <a:ahLst/>
              <a:cxnLst/>
              <a:rect l="l" t="t" r="r" b="b"/>
              <a:pathLst>
                <a:path w="740410" h="237489">
                  <a:moveTo>
                    <a:pt x="0" y="0"/>
                  </a:moveTo>
                  <a:lnTo>
                    <a:pt x="740410" y="0"/>
                  </a:lnTo>
                  <a:lnTo>
                    <a:pt x="740410" y="236982"/>
                  </a:lnTo>
                  <a:lnTo>
                    <a:pt x="0" y="236982"/>
                  </a:lnTo>
                  <a:lnTo>
                    <a:pt x="0" y="0"/>
                  </a:lnTo>
                  <a:close/>
                </a:path>
              </a:pathLst>
            </a:custGeom>
            <a:grpFill/>
            <a:ln w="6096">
              <a:noFill/>
            </a:ln>
          </p:spPr>
          <p:txBody>
            <a:bodyPr wrap="square" lIns="0" tIns="0" rIns="0" bIns="0" rtlCol="0"/>
            <a:lstStyle/>
            <a:p>
              <a:endParaRPr sz="742"/>
            </a:p>
          </p:txBody>
        </p:sp>
      </p:grpSp>
      <p:grpSp>
        <p:nvGrpSpPr>
          <p:cNvPr id="11" name="object 11">
            <a:extLst>
              <a:ext uri="{FF2B5EF4-FFF2-40B4-BE49-F238E27FC236}">
                <a16:creationId xmlns:a16="http://schemas.microsoft.com/office/drawing/2014/main" id="{E3700AE4-CF85-4B25-0264-8BC19C954025}"/>
              </a:ext>
            </a:extLst>
          </p:cNvPr>
          <p:cNvGrpSpPr/>
          <p:nvPr/>
        </p:nvGrpSpPr>
        <p:grpSpPr>
          <a:xfrm>
            <a:off x="4869414" y="3566720"/>
            <a:ext cx="1656706" cy="539555"/>
            <a:chOff x="4510404" y="3937000"/>
            <a:chExt cx="746760" cy="243204"/>
          </a:xfrm>
          <a:solidFill>
            <a:srgbClr val="70578B"/>
          </a:solidFill>
          <a:effectLst>
            <a:outerShdw blurRad="63500" sx="102000" sy="102000" algn="ctr" rotWithShape="0">
              <a:prstClr val="black">
                <a:alpha val="40000"/>
              </a:prstClr>
            </a:outerShdw>
          </a:effectLst>
        </p:grpSpPr>
        <p:pic>
          <p:nvPicPr>
            <p:cNvPr id="12" name="object 12">
              <a:extLst>
                <a:ext uri="{FF2B5EF4-FFF2-40B4-BE49-F238E27FC236}">
                  <a16:creationId xmlns:a16="http://schemas.microsoft.com/office/drawing/2014/main" id="{AC1FB703-4EBC-E034-E77F-620274232CEE}"/>
                </a:ext>
              </a:extLst>
            </p:cNvPr>
            <p:cNvPicPr/>
            <p:nvPr/>
          </p:nvPicPr>
          <p:blipFill>
            <a:blip r:embed="rId7" cstate="print"/>
            <a:stretch>
              <a:fillRect/>
            </a:stretch>
          </p:blipFill>
          <p:spPr>
            <a:xfrm>
              <a:off x="4513452" y="3940047"/>
              <a:ext cx="740410" cy="236981"/>
            </a:xfrm>
            <a:prstGeom prst="rect">
              <a:avLst/>
            </a:prstGeom>
            <a:grpFill/>
            <a:ln>
              <a:noFill/>
            </a:ln>
          </p:spPr>
        </p:pic>
        <p:sp>
          <p:nvSpPr>
            <p:cNvPr id="13" name="object 13">
              <a:extLst>
                <a:ext uri="{FF2B5EF4-FFF2-40B4-BE49-F238E27FC236}">
                  <a16:creationId xmlns:a16="http://schemas.microsoft.com/office/drawing/2014/main" id="{61D127F0-1CED-4DEF-8180-B02922FBC56A}"/>
                </a:ext>
              </a:extLst>
            </p:cNvPr>
            <p:cNvSpPr/>
            <p:nvPr/>
          </p:nvSpPr>
          <p:spPr>
            <a:xfrm>
              <a:off x="4513452" y="3940047"/>
              <a:ext cx="740410" cy="237490"/>
            </a:xfrm>
            <a:custGeom>
              <a:avLst/>
              <a:gdLst/>
              <a:ahLst/>
              <a:cxnLst/>
              <a:rect l="l" t="t" r="r" b="b"/>
              <a:pathLst>
                <a:path w="740410" h="237489">
                  <a:moveTo>
                    <a:pt x="0" y="0"/>
                  </a:moveTo>
                  <a:lnTo>
                    <a:pt x="740410" y="0"/>
                  </a:lnTo>
                  <a:lnTo>
                    <a:pt x="740410" y="236981"/>
                  </a:lnTo>
                  <a:lnTo>
                    <a:pt x="0" y="236981"/>
                  </a:lnTo>
                  <a:lnTo>
                    <a:pt x="0" y="0"/>
                  </a:lnTo>
                  <a:close/>
                </a:path>
              </a:pathLst>
            </a:custGeom>
            <a:grpFill/>
            <a:ln w="6096">
              <a:noFill/>
            </a:ln>
          </p:spPr>
          <p:txBody>
            <a:bodyPr wrap="square" lIns="0" tIns="0" rIns="0" bIns="0" rtlCol="0"/>
            <a:lstStyle/>
            <a:p>
              <a:endParaRPr sz="742"/>
            </a:p>
          </p:txBody>
        </p:sp>
      </p:grpSp>
      <p:pic>
        <p:nvPicPr>
          <p:cNvPr id="35" name="Billede 34" descr="Et billede, der indeholder juice, pink, mad, Alkoholfri drik&#10;&#10;Indhold genereret af kunstig intelligens kan være forkert.">
            <a:extLst>
              <a:ext uri="{FF2B5EF4-FFF2-40B4-BE49-F238E27FC236}">
                <a16:creationId xmlns:a16="http://schemas.microsoft.com/office/drawing/2014/main" id="{26908D4B-3A0C-A86B-54FA-053D8B6B4AA5}"/>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6961198" y="2062657"/>
            <a:ext cx="4527154" cy="3021646"/>
          </a:xfrm>
          <a:prstGeom prst="rect">
            <a:avLst/>
          </a:prstGeom>
        </p:spPr>
      </p:pic>
    </p:spTree>
    <p:extLst>
      <p:ext uri="{BB962C8B-B14F-4D97-AF65-F5344CB8AC3E}">
        <p14:creationId xmlns:p14="http://schemas.microsoft.com/office/powerpoint/2010/main" val="148429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093F2-A439-B6C8-0EE6-4566523721C3}"/>
            </a:ext>
          </a:extLst>
        </p:cNvPr>
        <p:cNvGrpSpPr/>
        <p:nvPr/>
      </p:nvGrpSpPr>
      <p:grpSpPr>
        <a:xfrm>
          <a:off x="0" y="0"/>
          <a:ext cx="0" cy="0"/>
          <a:chOff x="0" y="0"/>
          <a:chExt cx="0" cy="0"/>
        </a:xfrm>
      </p:grpSpPr>
      <p:sp>
        <p:nvSpPr>
          <p:cNvPr id="22" name="Rectangle 10">
            <a:extLst>
              <a:ext uri="{FF2B5EF4-FFF2-40B4-BE49-F238E27FC236}">
                <a16:creationId xmlns:a16="http://schemas.microsoft.com/office/drawing/2014/main" id="{97FF332F-3C3D-15EA-D980-88FDD81F6F48}"/>
              </a:ext>
            </a:extLst>
          </p:cNvPr>
          <p:cNvSpPr/>
          <p:nvPr/>
        </p:nvSpPr>
        <p:spPr>
          <a:xfrm>
            <a:off x="5582652" y="0"/>
            <a:ext cx="6609347"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8" name="object 8">
            <a:extLst>
              <a:ext uri="{FF2B5EF4-FFF2-40B4-BE49-F238E27FC236}">
                <a16:creationId xmlns:a16="http://schemas.microsoft.com/office/drawing/2014/main" id="{021FAFD3-C30F-FA07-5F8C-342084067947}"/>
              </a:ext>
            </a:extLst>
          </p:cNvPr>
          <p:cNvGrpSpPr/>
          <p:nvPr/>
        </p:nvGrpSpPr>
        <p:grpSpPr>
          <a:xfrm>
            <a:off x="4874720" y="2889445"/>
            <a:ext cx="1656706" cy="539555"/>
            <a:chOff x="4510404" y="3581654"/>
            <a:chExt cx="746760" cy="243204"/>
          </a:xfrm>
          <a:solidFill>
            <a:srgbClr val="70578B"/>
          </a:solidFill>
          <a:effectLst>
            <a:outerShdw blurRad="63500" sx="102000" sy="102000" algn="ctr" rotWithShape="0">
              <a:prstClr val="black">
                <a:alpha val="40000"/>
              </a:prstClr>
            </a:outerShdw>
          </a:effectLst>
        </p:grpSpPr>
        <p:pic>
          <p:nvPicPr>
            <p:cNvPr id="9" name="object 9">
              <a:extLst>
                <a:ext uri="{FF2B5EF4-FFF2-40B4-BE49-F238E27FC236}">
                  <a16:creationId xmlns:a16="http://schemas.microsoft.com/office/drawing/2014/main" id="{8F84332D-8915-9DE5-DE3A-3DFACEEBA48D}"/>
                </a:ext>
              </a:extLst>
            </p:cNvPr>
            <p:cNvPicPr/>
            <p:nvPr/>
          </p:nvPicPr>
          <p:blipFill>
            <a:blip r:embed="rId2" cstate="print"/>
            <a:stretch>
              <a:fillRect/>
            </a:stretch>
          </p:blipFill>
          <p:spPr>
            <a:xfrm>
              <a:off x="4513452" y="3584702"/>
              <a:ext cx="740410" cy="236982"/>
            </a:xfrm>
            <a:prstGeom prst="rect">
              <a:avLst/>
            </a:prstGeom>
            <a:grpFill/>
            <a:ln>
              <a:noFill/>
            </a:ln>
          </p:spPr>
        </p:pic>
        <p:sp>
          <p:nvSpPr>
            <p:cNvPr id="10" name="object 10">
              <a:extLst>
                <a:ext uri="{FF2B5EF4-FFF2-40B4-BE49-F238E27FC236}">
                  <a16:creationId xmlns:a16="http://schemas.microsoft.com/office/drawing/2014/main" id="{F54D3F63-CA83-82FE-738B-8D9BA1AC0025}"/>
                </a:ext>
              </a:extLst>
            </p:cNvPr>
            <p:cNvSpPr/>
            <p:nvPr/>
          </p:nvSpPr>
          <p:spPr>
            <a:xfrm>
              <a:off x="4513452" y="3584702"/>
              <a:ext cx="740410" cy="237490"/>
            </a:xfrm>
            <a:custGeom>
              <a:avLst/>
              <a:gdLst/>
              <a:ahLst/>
              <a:cxnLst/>
              <a:rect l="l" t="t" r="r" b="b"/>
              <a:pathLst>
                <a:path w="740410" h="237489">
                  <a:moveTo>
                    <a:pt x="0" y="0"/>
                  </a:moveTo>
                  <a:lnTo>
                    <a:pt x="740410" y="0"/>
                  </a:lnTo>
                  <a:lnTo>
                    <a:pt x="740410" y="236982"/>
                  </a:lnTo>
                  <a:lnTo>
                    <a:pt x="0" y="236982"/>
                  </a:lnTo>
                  <a:lnTo>
                    <a:pt x="0" y="0"/>
                  </a:lnTo>
                  <a:close/>
                </a:path>
              </a:pathLst>
            </a:custGeom>
            <a:grpFill/>
            <a:ln w="6096">
              <a:noFill/>
            </a:ln>
          </p:spPr>
          <p:txBody>
            <a:bodyPr wrap="square" lIns="0" tIns="0" rIns="0" bIns="0" rtlCol="0"/>
            <a:lstStyle/>
            <a:p>
              <a:endParaRPr sz="742"/>
            </a:p>
          </p:txBody>
        </p:sp>
      </p:grpSp>
      <p:grpSp>
        <p:nvGrpSpPr>
          <p:cNvPr id="11" name="object 11">
            <a:extLst>
              <a:ext uri="{FF2B5EF4-FFF2-40B4-BE49-F238E27FC236}">
                <a16:creationId xmlns:a16="http://schemas.microsoft.com/office/drawing/2014/main" id="{3EA1A53A-4876-FE1A-DC1C-18D3E4AFA793}"/>
              </a:ext>
            </a:extLst>
          </p:cNvPr>
          <p:cNvGrpSpPr/>
          <p:nvPr/>
        </p:nvGrpSpPr>
        <p:grpSpPr>
          <a:xfrm>
            <a:off x="4869414" y="3566720"/>
            <a:ext cx="1656706" cy="539555"/>
            <a:chOff x="4510404" y="3937000"/>
            <a:chExt cx="746760" cy="243204"/>
          </a:xfrm>
          <a:solidFill>
            <a:srgbClr val="70578B"/>
          </a:solidFill>
          <a:effectLst>
            <a:outerShdw blurRad="63500" sx="102000" sy="102000" algn="ctr" rotWithShape="0">
              <a:prstClr val="black">
                <a:alpha val="40000"/>
              </a:prstClr>
            </a:outerShdw>
          </a:effectLst>
        </p:grpSpPr>
        <p:pic>
          <p:nvPicPr>
            <p:cNvPr id="12" name="object 12">
              <a:extLst>
                <a:ext uri="{FF2B5EF4-FFF2-40B4-BE49-F238E27FC236}">
                  <a16:creationId xmlns:a16="http://schemas.microsoft.com/office/drawing/2014/main" id="{DE39539F-F30C-3301-059E-FCB915A6AED2}"/>
                </a:ext>
              </a:extLst>
            </p:cNvPr>
            <p:cNvPicPr/>
            <p:nvPr/>
          </p:nvPicPr>
          <p:blipFill>
            <a:blip r:embed="rId3" cstate="print"/>
            <a:stretch>
              <a:fillRect/>
            </a:stretch>
          </p:blipFill>
          <p:spPr>
            <a:xfrm>
              <a:off x="4513452" y="3940047"/>
              <a:ext cx="740410" cy="236981"/>
            </a:xfrm>
            <a:prstGeom prst="rect">
              <a:avLst/>
            </a:prstGeom>
            <a:grpFill/>
            <a:ln>
              <a:noFill/>
            </a:ln>
          </p:spPr>
        </p:pic>
        <p:sp>
          <p:nvSpPr>
            <p:cNvPr id="13" name="object 13">
              <a:extLst>
                <a:ext uri="{FF2B5EF4-FFF2-40B4-BE49-F238E27FC236}">
                  <a16:creationId xmlns:a16="http://schemas.microsoft.com/office/drawing/2014/main" id="{47C6F6E1-8BE6-86FF-8C38-AB1CB15A566B}"/>
                </a:ext>
              </a:extLst>
            </p:cNvPr>
            <p:cNvSpPr/>
            <p:nvPr/>
          </p:nvSpPr>
          <p:spPr>
            <a:xfrm>
              <a:off x="4513452" y="3940047"/>
              <a:ext cx="740410" cy="237490"/>
            </a:xfrm>
            <a:custGeom>
              <a:avLst/>
              <a:gdLst/>
              <a:ahLst/>
              <a:cxnLst/>
              <a:rect l="l" t="t" r="r" b="b"/>
              <a:pathLst>
                <a:path w="740410" h="237489">
                  <a:moveTo>
                    <a:pt x="0" y="0"/>
                  </a:moveTo>
                  <a:lnTo>
                    <a:pt x="740410" y="0"/>
                  </a:lnTo>
                  <a:lnTo>
                    <a:pt x="740410" y="236981"/>
                  </a:lnTo>
                  <a:lnTo>
                    <a:pt x="0" y="236981"/>
                  </a:lnTo>
                  <a:lnTo>
                    <a:pt x="0" y="0"/>
                  </a:lnTo>
                  <a:close/>
                </a:path>
              </a:pathLst>
            </a:custGeom>
            <a:grpFill/>
            <a:ln w="6096">
              <a:noFill/>
            </a:ln>
          </p:spPr>
          <p:txBody>
            <a:bodyPr wrap="square" lIns="0" tIns="0" rIns="0" bIns="0" rtlCol="0"/>
            <a:lstStyle/>
            <a:p>
              <a:endParaRPr sz="742"/>
            </a:p>
          </p:txBody>
        </p:sp>
      </p:grpSp>
      <p:pic>
        <p:nvPicPr>
          <p:cNvPr id="2" name="object 10">
            <a:extLst>
              <a:ext uri="{FF2B5EF4-FFF2-40B4-BE49-F238E27FC236}">
                <a16:creationId xmlns:a16="http://schemas.microsoft.com/office/drawing/2014/main" id="{0CA00944-4710-9034-B172-E2DCDCD2B342}"/>
              </a:ext>
            </a:extLst>
          </p:cNvPr>
          <p:cNvPicPr/>
          <p:nvPr/>
        </p:nvPicPr>
        <p:blipFill>
          <a:blip r:embed="rId4" cstate="print"/>
          <a:stretch>
            <a:fillRect/>
          </a:stretch>
        </p:blipFill>
        <p:spPr>
          <a:xfrm>
            <a:off x="763054" y="4317012"/>
            <a:ext cx="1905269" cy="1389949"/>
          </a:xfrm>
          <a:prstGeom prst="rect">
            <a:avLst/>
          </a:prstGeom>
        </p:spPr>
      </p:pic>
      <p:sp>
        <p:nvSpPr>
          <p:cNvPr id="3" name="object 2">
            <a:extLst>
              <a:ext uri="{FF2B5EF4-FFF2-40B4-BE49-F238E27FC236}">
                <a16:creationId xmlns:a16="http://schemas.microsoft.com/office/drawing/2014/main" id="{DF0DD57D-69C9-AFAD-3AB6-113B0BF2657A}"/>
              </a:ext>
            </a:extLst>
          </p:cNvPr>
          <p:cNvSpPr txBox="1">
            <a:spLocks/>
          </p:cNvSpPr>
          <p:nvPr/>
        </p:nvSpPr>
        <p:spPr>
          <a:xfrm>
            <a:off x="410237" y="237303"/>
            <a:ext cx="4606264" cy="1242154"/>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Det behøver ikke være svært</a:t>
            </a:r>
          </a:p>
        </p:txBody>
      </p:sp>
      <p:pic>
        <p:nvPicPr>
          <p:cNvPr id="5" name="Billede 4" descr="Et billede, der indeholder grøntsager, peberfrugt, sød peber, frugt og grønt&#10;&#10;Indhold genereret af kunstig intelligens kan være forkert.">
            <a:extLst>
              <a:ext uri="{FF2B5EF4-FFF2-40B4-BE49-F238E27FC236}">
                <a16:creationId xmlns:a16="http://schemas.microsoft.com/office/drawing/2014/main" id="{4F5D6DB8-75DC-8263-A52A-213A864ED0B5}"/>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818017" y="1697240"/>
            <a:ext cx="2170954" cy="2170954"/>
          </a:xfrm>
          <a:prstGeom prst="rect">
            <a:avLst/>
          </a:prstGeom>
        </p:spPr>
      </p:pic>
      <p:pic>
        <p:nvPicPr>
          <p:cNvPr id="7" name="Billede 6" descr="Et billede, der indeholder grøntsager, frugt og grønt, Naturlige fødevarer, Vegansk ernæring&#10;&#10;Indhold genereret af kunstig intelligens kan være forkert.">
            <a:extLst>
              <a:ext uri="{FF2B5EF4-FFF2-40B4-BE49-F238E27FC236}">
                <a16:creationId xmlns:a16="http://schemas.microsoft.com/office/drawing/2014/main" id="{204F4C2B-0785-5FBC-1274-38DABCCF767C}"/>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val="0"/>
              </a:ext>
            </a:extLst>
          </a:blip>
          <a:srcRect l="22775" t="15873" r="19211" b="14921"/>
          <a:stretch/>
        </p:blipFill>
        <p:spPr>
          <a:xfrm>
            <a:off x="2903494" y="3573480"/>
            <a:ext cx="2684546" cy="2133481"/>
          </a:xfrm>
          <a:prstGeom prst="rect">
            <a:avLst/>
          </a:prstGeom>
        </p:spPr>
      </p:pic>
      <p:pic>
        <p:nvPicPr>
          <p:cNvPr id="15" name="Billede 14" descr="Et billede, der indeholder grøntsager, mad, gul, flaske&#10;&#10;Indhold genereret af kunstig intelligens kan være forkert.">
            <a:extLst>
              <a:ext uri="{FF2B5EF4-FFF2-40B4-BE49-F238E27FC236}">
                <a16:creationId xmlns:a16="http://schemas.microsoft.com/office/drawing/2014/main" id="{171711F2-B271-1702-105E-F421066BDEF6}"/>
              </a:ext>
            </a:extLst>
          </p:cNvPr>
          <p:cNvPicPr>
            <a:picLocks noChangeAspect="1"/>
          </p:cNvPicPr>
          <p:nvPr/>
        </p:nvPicPr>
        <p:blipFill>
          <a:blip r:embed="rId7" cstate="screen">
            <a:clrChange>
              <a:clrFrom>
                <a:srgbClr val="FEFEFE"/>
              </a:clrFrom>
              <a:clrTo>
                <a:srgbClr val="FEFEFE">
                  <a:alpha val="0"/>
                </a:srgbClr>
              </a:clrTo>
            </a:clrChange>
            <a:extLst>
              <a:ext uri="{28A0092B-C50C-407E-A947-70E740481C1C}">
                <a14:useLocalDpi xmlns:a14="http://schemas.microsoft.com/office/drawing/2010/main" val="0"/>
              </a:ext>
            </a:extLst>
          </a:blip>
          <a:srcRect l="78905" r="10098" b="23100"/>
          <a:stretch/>
        </p:blipFill>
        <p:spPr>
          <a:xfrm flipH="1">
            <a:off x="773228" y="1451223"/>
            <a:ext cx="673101" cy="2648006"/>
          </a:xfrm>
          <a:prstGeom prst="rect">
            <a:avLst/>
          </a:prstGeom>
        </p:spPr>
      </p:pic>
      <p:pic>
        <p:nvPicPr>
          <p:cNvPr id="24" name="Billede 23" descr="Et billede, der indeholder ret, mad, frugt, grøntsager&#10;&#10;Indhold genereret af kunstig intelligens kan være forkert.">
            <a:extLst>
              <a:ext uri="{FF2B5EF4-FFF2-40B4-BE49-F238E27FC236}">
                <a16:creationId xmlns:a16="http://schemas.microsoft.com/office/drawing/2014/main" id="{B09DF805-D0BA-CE53-143A-2F8A492452F7}"/>
              </a:ext>
            </a:extLst>
          </p:cNvPr>
          <p:cNvPicPr>
            <a:picLocks noChangeAspect="1"/>
          </p:cNvPicPr>
          <p:nvPr/>
        </p:nvPicPr>
        <p:blipFill>
          <a:blip r:embed="rId8" cstate="screen">
            <a:extLst>
              <a:ext uri="{28A0092B-C50C-407E-A947-70E740481C1C}">
                <a14:useLocalDpi xmlns:a14="http://schemas.microsoft.com/office/drawing/2010/main" val="0"/>
              </a:ext>
            </a:extLst>
          </a:blip>
          <a:srcRect l="14727"/>
          <a:stretch/>
        </p:blipFill>
        <p:spPr>
          <a:xfrm>
            <a:off x="7133928" y="1838811"/>
            <a:ext cx="4437630" cy="3469337"/>
          </a:xfrm>
          <a:prstGeom prst="rect">
            <a:avLst/>
          </a:prstGeom>
        </p:spPr>
      </p:pic>
    </p:spTree>
    <p:extLst>
      <p:ext uri="{BB962C8B-B14F-4D97-AF65-F5344CB8AC3E}">
        <p14:creationId xmlns:p14="http://schemas.microsoft.com/office/powerpoint/2010/main" val="1643514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67F78-8F0E-249F-02CA-705B592E372F}"/>
            </a:ext>
          </a:extLst>
        </p:cNvPr>
        <p:cNvGrpSpPr/>
        <p:nvPr/>
      </p:nvGrpSpPr>
      <p:grpSpPr>
        <a:xfrm>
          <a:off x="0" y="0"/>
          <a:ext cx="0" cy="0"/>
          <a:chOff x="0" y="0"/>
          <a:chExt cx="0" cy="0"/>
        </a:xfrm>
      </p:grpSpPr>
      <p:sp>
        <p:nvSpPr>
          <p:cNvPr id="22" name="Rectangle 10">
            <a:extLst>
              <a:ext uri="{FF2B5EF4-FFF2-40B4-BE49-F238E27FC236}">
                <a16:creationId xmlns:a16="http://schemas.microsoft.com/office/drawing/2014/main" id="{6B9E21E9-876A-9ADC-7C27-DE0176071A0B}"/>
              </a:ext>
            </a:extLst>
          </p:cNvPr>
          <p:cNvSpPr/>
          <p:nvPr/>
        </p:nvSpPr>
        <p:spPr>
          <a:xfrm>
            <a:off x="5582652" y="0"/>
            <a:ext cx="6609347"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8" name="object 8">
            <a:extLst>
              <a:ext uri="{FF2B5EF4-FFF2-40B4-BE49-F238E27FC236}">
                <a16:creationId xmlns:a16="http://schemas.microsoft.com/office/drawing/2014/main" id="{9CFDEF5F-EE3B-F594-B13C-01AEE694CCB6}"/>
              </a:ext>
            </a:extLst>
          </p:cNvPr>
          <p:cNvGrpSpPr/>
          <p:nvPr/>
        </p:nvGrpSpPr>
        <p:grpSpPr>
          <a:xfrm>
            <a:off x="4819239" y="3055570"/>
            <a:ext cx="1656706" cy="539555"/>
            <a:chOff x="4510404" y="3581654"/>
            <a:chExt cx="746760" cy="243204"/>
          </a:xfrm>
          <a:solidFill>
            <a:srgbClr val="70578B"/>
          </a:solidFill>
          <a:effectLst>
            <a:outerShdw blurRad="63500" sx="102000" sy="102000" algn="ctr" rotWithShape="0">
              <a:prstClr val="black">
                <a:alpha val="40000"/>
              </a:prstClr>
            </a:outerShdw>
          </a:effectLst>
        </p:grpSpPr>
        <p:pic>
          <p:nvPicPr>
            <p:cNvPr id="9" name="object 9">
              <a:extLst>
                <a:ext uri="{FF2B5EF4-FFF2-40B4-BE49-F238E27FC236}">
                  <a16:creationId xmlns:a16="http://schemas.microsoft.com/office/drawing/2014/main" id="{8BD190A5-E5F9-0EDF-9EEB-9E96842A9A68}"/>
                </a:ext>
              </a:extLst>
            </p:cNvPr>
            <p:cNvPicPr/>
            <p:nvPr/>
          </p:nvPicPr>
          <p:blipFill>
            <a:blip r:embed="rId2" cstate="print"/>
            <a:stretch>
              <a:fillRect/>
            </a:stretch>
          </p:blipFill>
          <p:spPr>
            <a:xfrm>
              <a:off x="4513452" y="3584702"/>
              <a:ext cx="740410" cy="236982"/>
            </a:xfrm>
            <a:prstGeom prst="rect">
              <a:avLst/>
            </a:prstGeom>
            <a:grpFill/>
            <a:ln>
              <a:noFill/>
            </a:ln>
          </p:spPr>
        </p:pic>
        <p:sp>
          <p:nvSpPr>
            <p:cNvPr id="10" name="object 10">
              <a:extLst>
                <a:ext uri="{FF2B5EF4-FFF2-40B4-BE49-F238E27FC236}">
                  <a16:creationId xmlns:a16="http://schemas.microsoft.com/office/drawing/2014/main" id="{6F01E510-1A0F-8F2E-7F02-F1C48D5541DC}"/>
                </a:ext>
              </a:extLst>
            </p:cNvPr>
            <p:cNvSpPr/>
            <p:nvPr/>
          </p:nvSpPr>
          <p:spPr>
            <a:xfrm>
              <a:off x="4513452" y="3584702"/>
              <a:ext cx="740410" cy="237490"/>
            </a:xfrm>
            <a:custGeom>
              <a:avLst/>
              <a:gdLst/>
              <a:ahLst/>
              <a:cxnLst/>
              <a:rect l="l" t="t" r="r" b="b"/>
              <a:pathLst>
                <a:path w="740410" h="237489">
                  <a:moveTo>
                    <a:pt x="0" y="0"/>
                  </a:moveTo>
                  <a:lnTo>
                    <a:pt x="740410" y="0"/>
                  </a:lnTo>
                  <a:lnTo>
                    <a:pt x="740410" y="236982"/>
                  </a:lnTo>
                  <a:lnTo>
                    <a:pt x="0" y="236982"/>
                  </a:lnTo>
                  <a:lnTo>
                    <a:pt x="0" y="0"/>
                  </a:lnTo>
                  <a:close/>
                </a:path>
              </a:pathLst>
            </a:custGeom>
            <a:grpFill/>
            <a:ln w="6096">
              <a:noFill/>
            </a:ln>
          </p:spPr>
          <p:txBody>
            <a:bodyPr wrap="square" lIns="0" tIns="0" rIns="0" bIns="0" rtlCol="0"/>
            <a:lstStyle/>
            <a:p>
              <a:endParaRPr sz="742"/>
            </a:p>
          </p:txBody>
        </p:sp>
      </p:grpSp>
      <p:grpSp>
        <p:nvGrpSpPr>
          <p:cNvPr id="11" name="object 11">
            <a:extLst>
              <a:ext uri="{FF2B5EF4-FFF2-40B4-BE49-F238E27FC236}">
                <a16:creationId xmlns:a16="http://schemas.microsoft.com/office/drawing/2014/main" id="{E8C23C11-C859-18C1-A105-4DE6962CAE58}"/>
              </a:ext>
            </a:extLst>
          </p:cNvPr>
          <p:cNvGrpSpPr/>
          <p:nvPr/>
        </p:nvGrpSpPr>
        <p:grpSpPr>
          <a:xfrm>
            <a:off x="4813933" y="3732845"/>
            <a:ext cx="1656706" cy="539555"/>
            <a:chOff x="4510404" y="3937000"/>
            <a:chExt cx="746760" cy="243204"/>
          </a:xfrm>
          <a:solidFill>
            <a:srgbClr val="70578B"/>
          </a:solidFill>
          <a:effectLst>
            <a:outerShdw blurRad="63500" sx="102000" sy="102000" algn="ctr" rotWithShape="0">
              <a:prstClr val="black">
                <a:alpha val="40000"/>
              </a:prstClr>
            </a:outerShdw>
          </a:effectLst>
        </p:grpSpPr>
        <p:pic>
          <p:nvPicPr>
            <p:cNvPr id="12" name="object 12">
              <a:extLst>
                <a:ext uri="{FF2B5EF4-FFF2-40B4-BE49-F238E27FC236}">
                  <a16:creationId xmlns:a16="http://schemas.microsoft.com/office/drawing/2014/main" id="{B40EB833-695C-2C58-AE99-AEE672E34290}"/>
                </a:ext>
              </a:extLst>
            </p:cNvPr>
            <p:cNvPicPr/>
            <p:nvPr/>
          </p:nvPicPr>
          <p:blipFill>
            <a:blip r:embed="rId3" cstate="print"/>
            <a:stretch>
              <a:fillRect/>
            </a:stretch>
          </p:blipFill>
          <p:spPr>
            <a:xfrm>
              <a:off x="4513452" y="3940047"/>
              <a:ext cx="740410" cy="236981"/>
            </a:xfrm>
            <a:prstGeom prst="rect">
              <a:avLst/>
            </a:prstGeom>
            <a:grpFill/>
            <a:ln>
              <a:noFill/>
            </a:ln>
          </p:spPr>
        </p:pic>
        <p:sp>
          <p:nvSpPr>
            <p:cNvPr id="13" name="object 13">
              <a:extLst>
                <a:ext uri="{FF2B5EF4-FFF2-40B4-BE49-F238E27FC236}">
                  <a16:creationId xmlns:a16="http://schemas.microsoft.com/office/drawing/2014/main" id="{4F137C5C-9B47-9603-5ADB-B3EF529D2305}"/>
                </a:ext>
              </a:extLst>
            </p:cNvPr>
            <p:cNvSpPr/>
            <p:nvPr/>
          </p:nvSpPr>
          <p:spPr>
            <a:xfrm>
              <a:off x="4513452" y="3940047"/>
              <a:ext cx="740410" cy="237490"/>
            </a:xfrm>
            <a:custGeom>
              <a:avLst/>
              <a:gdLst/>
              <a:ahLst/>
              <a:cxnLst/>
              <a:rect l="l" t="t" r="r" b="b"/>
              <a:pathLst>
                <a:path w="740410" h="237489">
                  <a:moveTo>
                    <a:pt x="0" y="0"/>
                  </a:moveTo>
                  <a:lnTo>
                    <a:pt x="740410" y="0"/>
                  </a:lnTo>
                  <a:lnTo>
                    <a:pt x="740410" y="236981"/>
                  </a:lnTo>
                  <a:lnTo>
                    <a:pt x="0" y="236981"/>
                  </a:lnTo>
                  <a:lnTo>
                    <a:pt x="0" y="0"/>
                  </a:lnTo>
                  <a:close/>
                </a:path>
              </a:pathLst>
            </a:custGeom>
            <a:grpFill/>
            <a:ln w="6096">
              <a:noFill/>
            </a:ln>
          </p:spPr>
          <p:txBody>
            <a:bodyPr wrap="square" lIns="0" tIns="0" rIns="0" bIns="0" rtlCol="0"/>
            <a:lstStyle/>
            <a:p>
              <a:endParaRPr sz="742"/>
            </a:p>
          </p:txBody>
        </p:sp>
      </p:grpSp>
      <p:pic>
        <p:nvPicPr>
          <p:cNvPr id="15" name="object 15">
            <a:extLst>
              <a:ext uri="{FF2B5EF4-FFF2-40B4-BE49-F238E27FC236}">
                <a16:creationId xmlns:a16="http://schemas.microsoft.com/office/drawing/2014/main" id="{DC68867B-4F78-A812-AB55-05B9302ACD65}"/>
              </a:ext>
            </a:extLst>
          </p:cNvPr>
          <p:cNvPicPr/>
          <p:nvPr/>
        </p:nvPicPr>
        <p:blipFill>
          <a:blip r:embed="rId4" cstate="print"/>
          <a:stretch>
            <a:fillRect/>
          </a:stretch>
        </p:blipFill>
        <p:spPr>
          <a:xfrm>
            <a:off x="7219964" y="2201419"/>
            <a:ext cx="4205350" cy="2889445"/>
          </a:xfrm>
          <a:prstGeom prst="rect">
            <a:avLst/>
          </a:prstGeom>
        </p:spPr>
      </p:pic>
      <p:pic>
        <p:nvPicPr>
          <p:cNvPr id="24" name="Billede 23" descr="Et billede, der indeholder Dyrefedt, Kød/hud, mad, indendørs&#10;&#10;Indhold genereret af kunstig intelligens kan være forkert.">
            <a:extLst>
              <a:ext uri="{FF2B5EF4-FFF2-40B4-BE49-F238E27FC236}">
                <a16:creationId xmlns:a16="http://schemas.microsoft.com/office/drawing/2014/main" id="{8EC846BF-7350-6B97-FF8A-D11CF0B3AD5B}"/>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56309" y="4662371"/>
            <a:ext cx="2043267" cy="1362178"/>
          </a:xfrm>
          <a:prstGeom prst="rect">
            <a:avLst/>
          </a:prstGeom>
        </p:spPr>
      </p:pic>
      <p:sp>
        <p:nvSpPr>
          <p:cNvPr id="2" name="object 2">
            <a:extLst>
              <a:ext uri="{FF2B5EF4-FFF2-40B4-BE49-F238E27FC236}">
                <a16:creationId xmlns:a16="http://schemas.microsoft.com/office/drawing/2014/main" id="{FB5680EC-0508-6B9B-021C-5D2502B2DDC0}"/>
              </a:ext>
            </a:extLst>
          </p:cNvPr>
          <p:cNvSpPr txBox="1">
            <a:spLocks/>
          </p:cNvSpPr>
          <p:nvPr/>
        </p:nvSpPr>
        <p:spPr>
          <a:xfrm>
            <a:off x="410237" y="237303"/>
            <a:ext cx="4606264" cy="1242154"/>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Det behøver ikke være svært</a:t>
            </a:r>
          </a:p>
        </p:txBody>
      </p:sp>
      <p:pic>
        <p:nvPicPr>
          <p:cNvPr id="14" name="Billede 13" descr="Et billede, der indeholder grøntsager, mad, gul, flaske&#10;&#10;Indhold genereret af kunstig intelligens kan være forkert.">
            <a:extLst>
              <a:ext uri="{FF2B5EF4-FFF2-40B4-BE49-F238E27FC236}">
                <a16:creationId xmlns:a16="http://schemas.microsoft.com/office/drawing/2014/main" id="{1AA14D55-CC32-947B-61B4-78BBEB419CA9}"/>
              </a:ext>
            </a:extLst>
          </p:cNvPr>
          <p:cNvPicPr>
            <a:picLocks noChangeAspect="1"/>
          </p:cNvPicPr>
          <p:nvPr/>
        </p:nvPicPr>
        <p:blipFill>
          <a:blip r:embed="rId6" cstate="screen">
            <a:clrChange>
              <a:clrFrom>
                <a:srgbClr val="FEFEFE"/>
              </a:clrFrom>
              <a:clrTo>
                <a:srgbClr val="FEFEFE">
                  <a:alpha val="0"/>
                </a:srgbClr>
              </a:clrTo>
            </a:clrChange>
            <a:extLst>
              <a:ext uri="{28A0092B-C50C-407E-A947-70E740481C1C}">
                <a14:useLocalDpi xmlns:a14="http://schemas.microsoft.com/office/drawing/2010/main" val="0"/>
              </a:ext>
            </a:extLst>
          </a:blip>
          <a:srcRect l="78905" r="10098" b="23100"/>
          <a:stretch/>
        </p:blipFill>
        <p:spPr>
          <a:xfrm flipH="1">
            <a:off x="361663" y="1923894"/>
            <a:ext cx="356202" cy="1401313"/>
          </a:xfrm>
          <a:prstGeom prst="rect">
            <a:avLst/>
          </a:prstGeom>
        </p:spPr>
      </p:pic>
      <p:pic>
        <p:nvPicPr>
          <p:cNvPr id="19" name="Billede 18" descr="Et billede, der indeholder Snack, kop/decilitermål, bold, mad&#10;&#10;Indhold genereret af kunstig intelligens kan være forkert.">
            <a:extLst>
              <a:ext uri="{FF2B5EF4-FFF2-40B4-BE49-F238E27FC236}">
                <a16:creationId xmlns:a16="http://schemas.microsoft.com/office/drawing/2014/main" id="{B8B37980-06FD-29BF-251E-FBD387EA678F}"/>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3065949" y="1881444"/>
            <a:ext cx="1444172" cy="2166258"/>
          </a:xfrm>
          <a:prstGeom prst="rect">
            <a:avLst/>
          </a:prstGeom>
        </p:spPr>
      </p:pic>
      <p:pic>
        <p:nvPicPr>
          <p:cNvPr id="25" name="Billede 24" descr="Et billede, der indeholder Køkkenredskaber, dessert, ske, sølvtøj&#10;&#10;Indhold genereret af kunstig intelligens kan være forkert.">
            <a:extLst>
              <a:ext uri="{FF2B5EF4-FFF2-40B4-BE49-F238E27FC236}">
                <a16:creationId xmlns:a16="http://schemas.microsoft.com/office/drawing/2014/main" id="{1FFCE250-1761-3A44-2B9C-40D4D140E875}"/>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220853" y="1924415"/>
            <a:ext cx="1478837" cy="2070371"/>
          </a:xfrm>
          <a:prstGeom prst="rect">
            <a:avLst/>
          </a:prstGeom>
        </p:spPr>
      </p:pic>
      <p:pic>
        <p:nvPicPr>
          <p:cNvPr id="27" name="Billede 26" descr="Et billede, der indeholder Naturlige fødevarer, frugt og grønt, Helsekost, grøntsager&#10;&#10;Indhold genereret af kunstig intelligens kan være forkert.">
            <a:extLst>
              <a:ext uri="{FF2B5EF4-FFF2-40B4-BE49-F238E27FC236}">
                <a16:creationId xmlns:a16="http://schemas.microsoft.com/office/drawing/2014/main" id="{9D0711C1-625F-0A95-AB80-528736458989}"/>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642057" y="4449689"/>
            <a:ext cx="2423892" cy="1691532"/>
          </a:xfrm>
          <a:prstGeom prst="rect">
            <a:avLst/>
          </a:prstGeom>
        </p:spPr>
      </p:pic>
    </p:spTree>
    <p:extLst>
      <p:ext uri="{BB962C8B-B14F-4D97-AF65-F5344CB8AC3E}">
        <p14:creationId xmlns:p14="http://schemas.microsoft.com/office/powerpoint/2010/main" val="2464295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2D848-F9A3-F315-97E2-F5EE38D183C6}"/>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52298A34-55F8-1FB8-B9A0-F75F8D283523}"/>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object 4">
            <a:extLst>
              <a:ext uri="{FF2B5EF4-FFF2-40B4-BE49-F238E27FC236}">
                <a16:creationId xmlns:a16="http://schemas.microsoft.com/office/drawing/2014/main" id="{47EF95DD-C17D-5D00-2F21-BAD0C1E779F1}"/>
              </a:ext>
            </a:extLst>
          </p:cNvPr>
          <p:cNvSpPr txBox="1"/>
          <p:nvPr/>
        </p:nvSpPr>
        <p:spPr>
          <a:xfrm>
            <a:off x="2673103" y="6463264"/>
            <a:ext cx="6804449" cy="207067"/>
          </a:xfrm>
          <a:prstGeom prst="rect">
            <a:avLst/>
          </a:prstGeom>
        </p:spPr>
        <p:txBody>
          <a:bodyPr vert="horz" wrap="square" lIns="0" tIns="11516" rIns="0" bIns="0" rtlCol="0">
            <a:spAutoFit/>
          </a:bodyPr>
          <a:lstStyle/>
          <a:p>
            <a:pPr marL="11516">
              <a:spcBef>
                <a:spcPts val="91"/>
              </a:spcBef>
            </a:pPr>
            <a:r>
              <a:rPr sz="1270" dirty="0">
                <a:solidFill>
                  <a:srgbClr val="FFFFFF"/>
                </a:solidFill>
                <a:latin typeface="Times New Roman"/>
                <a:cs typeface="Times New Roman"/>
              </a:rPr>
              <a:t>K</a:t>
            </a:r>
            <a:r>
              <a:rPr sz="1270" spc="-86" dirty="0">
                <a:solidFill>
                  <a:srgbClr val="FFFFFF"/>
                </a:solidFill>
                <a:latin typeface="Times New Roman"/>
                <a:cs typeface="Times New Roman"/>
              </a:rPr>
              <a:t> </a:t>
            </a:r>
            <a:r>
              <a:rPr sz="1270" dirty="0">
                <a:solidFill>
                  <a:srgbClr val="FFFFFF"/>
                </a:solidFill>
                <a:latin typeface="Times New Roman"/>
                <a:cs typeface="Times New Roman"/>
              </a:rPr>
              <a:t>A</a:t>
            </a:r>
            <a:r>
              <a:rPr sz="1270" spc="-86"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dirty="0">
                <a:solidFill>
                  <a:srgbClr val="FFFFFF"/>
                </a:solidFill>
                <a:latin typeface="Times New Roman"/>
                <a:cs typeface="Times New Roman"/>
              </a:rPr>
              <a:t>E</a:t>
            </a:r>
            <a:r>
              <a:rPr sz="1270" spc="-82" dirty="0">
                <a:solidFill>
                  <a:srgbClr val="FFFFFF"/>
                </a:solidFill>
                <a:latin typeface="Times New Roman"/>
                <a:cs typeface="Times New Roman"/>
              </a:rPr>
              <a:t> </a:t>
            </a:r>
            <a:r>
              <a:rPr sz="1270" dirty="0">
                <a:solidFill>
                  <a:srgbClr val="FFFFFF"/>
                </a:solidFill>
                <a:latin typeface="Times New Roman"/>
                <a:cs typeface="Times New Roman"/>
              </a:rPr>
              <a:t>N</a:t>
            </a:r>
            <a:r>
              <a:rPr sz="1270" spc="82" dirty="0">
                <a:solidFill>
                  <a:srgbClr val="FFFFFF"/>
                </a:solidFill>
                <a:latin typeface="Times New Roman"/>
                <a:cs typeface="Times New Roman"/>
              </a:rPr>
              <a:t>  </a:t>
            </a:r>
            <a:r>
              <a:rPr sz="1270" dirty="0">
                <a:solidFill>
                  <a:srgbClr val="FFFFFF"/>
                </a:solidFill>
                <a:latin typeface="Times New Roman"/>
                <a:cs typeface="Times New Roman"/>
              </a:rPr>
              <a:t>N</a:t>
            </a:r>
            <a:r>
              <a:rPr sz="1270" spc="-86" dirty="0">
                <a:solidFill>
                  <a:srgbClr val="FFFFFF"/>
                </a:solidFill>
                <a:latin typeface="Times New Roman"/>
                <a:cs typeface="Times New Roman"/>
              </a:rPr>
              <a:t> </a:t>
            </a:r>
            <a:r>
              <a:rPr sz="1270" dirty="0">
                <a:solidFill>
                  <a:srgbClr val="FFFFFF"/>
                </a:solidFill>
                <a:latin typeface="Times New Roman"/>
                <a:cs typeface="Times New Roman"/>
              </a:rPr>
              <a:t>Ø</a:t>
            </a:r>
            <a:r>
              <a:rPr sz="1270" spc="-86"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77" dirty="0">
                <a:solidFill>
                  <a:srgbClr val="FFFFFF"/>
                </a:solidFill>
                <a:latin typeface="Times New Roman"/>
                <a:cs typeface="Times New Roman"/>
              </a:rPr>
              <a:t> </a:t>
            </a:r>
            <a:r>
              <a:rPr sz="1270" spc="-9" dirty="0">
                <a:solidFill>
                  <a:srgbClr val="FFFFFF"/>
                </a:solidFill>
                <a:latin typeface="Times New Roman"/>
                <a:cs typeface="Times New Roman"/>
              </a:rPr>
              <a:t>B</a:t>
            </a:r>
            <a:r>
              <a:rPr sz="1270" spc="-82" dirty="0">
                <a:solidFill>
                  <a:srgbClr val="FFFFFF"/>
                </a:solidFill>
                <a:latin typeface="Times New Roman"/>
                <a:cs typeface="Times New Roman"/>
              </a:rPr>
              <a:t> </a:t>
            </a:r>
            <a:r>
              <a:rPr sz="1270" dirty="0">
                <a:solidFill>
                  <a:srgbClr val="FFFFFF"/>
                </a:solidFill>
                <a:latin typeface="Times New Roman"/>
                <a:cs typeface="Times New Roman"/>
              </a:rPr>
              <a:t>Y</a:t>
            </a:r>
            <a:r>
              <a:rPr sz="1270" spc="426" dirty="0">
                <a:solidFill>
                  <a:srgbClr val="FFFFFF"/>
                </a:solidFill>
                <a:latin typeface="Times New Roman"/>
                <a:cs typeface="Times New Roman"/>
              </a:rPr>
              <a:t> </a:t>
            </a:r>
            <a:r>
              <a:rPr sz="1270" dirty="0">
                <a:solidFill>
                  <a:srgbClr val="FFFFFF"/>
                </a:solidFill>
                <a:latin typeface="Times New Roman"/>
                <a:cs typeface="Times New Roman"/>
              </a:rPr>
              <a:t>∙</a:t>
            </a:r>
            <a:r>
              <a:rPr sz="1270" spc="82" dirty="0">
                <a:solidFill>
                  <a:srgbClr val="FFFFFF"/>
                </a:solidFill>
                <a:latin typeface="Times New Roman"/>
                <a:cs typeface="Times New Roman"/>
              </a:rPr>
              <a:t>  </a:t>
            </a:r>
            <a:r>
              <a:rPr sz="1270" dirty="0">
                <a:solidFill>
                  <a:srgbClr val="FFFFFF"/>
                </a:solidFill>
                <a:latin typeface="Times New Roman"/>
                <a:cs typeface="Times New Roman"/>
              </a:rPr>
              <a:t>E</a:t>
            </a:r>
            <a:r>
              <a:rPr sz="1270" spc="-82"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dirty="0">
                <a:solidFill>
                  <a:srgbClr val="FFFFFF"/>
                </a:solidFill>
                <a:latin typeface="Times New Roman"/>
                <a:cs typeface="Times New Roman"/>
              </a:rPr>
              <a:t>N</a:t>
            </a:r>
            <a:r>
              <a:rPr sz="1270" spc="-82" dirty="0">
                <a:solidFill>
                  <a:srgbClr val="FFFFFF"/>
                </a:solidFill>
                <a:latin typeface="Times New Roman"/>
                <a:cs typeface="Times New Roman"/>
              </a:rPr>
              <a:t> </a:t>
            </a:r>
            <a:r>
              <a:rPr sz="1270" spc="-18" dirty="0">
                <a:solidFill>
                  <a:srgbClr val="FFFFFF"/>
                </a:solidFill>
                <a:latin typeface="Times New Roman"/>
                <a:cs typeface="Times New Roman"/>
              </a:rPr>
              <a:t>Æ</a:t>
            </a:r>
            <a:r>
              <a:rPr sz="1270" spc="-103"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dirty="0">
                <a:solidFill>
                  <a:srgbClr val="FFFFFF"/>
                </a:solidFill>
                <a:latin typeface="Times New Roman"/>
                <a:cs typeface="Times New Roman"/>
              </a:rPr>
              <a:t>I</a:t>
            </a:r>
            <a:r>
              <a:rPr sz="1270" spc="-77" dirty="0">
                <a:solidFill>
                  <a:srgbClr val="FFFFFF"/>
                </a:solidFill>
                <a:latin typeface="Times New Roman"/>
                <a:cs typeface="Times New Roman"/>
              </a:rPr>
              <a:t> </a:t>
            </a:r>
            <a:r>
              <a:rPr sz="1270" dirty="0">
                <a:solidFill>
                  <a:srgbClr val="FFFFFF"/>
                </a:solidFill>
                <a:latin typeface="Times New Roman"/>
                <a:cs typeface="Times New Roman"/>
              </a:rPr>
              <a:t>N</a:t>
            </a:r>
            <a:r>
              <a:rPr sz="1270" spc="-86" dirty="0">
                <a:solidFill>
                  <a:srgbClr val="FFFFFF"/>
                </a:solidFill>
                <a:latin typeface="Times New Roman"/>
                <a:cs typeface="Times New Roman"/>
              </a:rPr>
              <a:t> </a:t>
            </a:r>
            <a:r>
              <a:rPr sz="1270" dirty="0">
                <a:solidFill>
                  <a:srgbClr val="FFFFFF"/>
                </a:solidFill>
                <a:latin typeface="Times New Roman"/>
                <a:cs typeface="Times New Roman"/>
              </a:rPr>
              <a:t>G</a:t>
            </a:r>
            <a:r>
              <a:rPr sz="1270" spc="-86" dirty="0">
                <a:solidFill>
                  <a:srgbClr val="FFFFFF"/>
                </a:solidFill>
                <a:latin typeface="Times New Roman"/>
                <a:cs typeface="Times New Roman"/>
              </a:rPr>
              <a:t> </a:t>
            </a:r>
            <a:r>
              <a:rPr sz="1270" dirty="0">
                <a:solidFill>
                  <a:srgbClr val="FFFFFF"/>
                </a:solidFill>
                <a:latin typeface="Times New Roman"/>
                <a:cs typeface="Times New Roman"/>
              </a:rPr>
              <a:t>S</a:t>
            </a:r>
            <a:r>
              <a:rPr sz="1270" spc="-82" dirty="0">
                <a:solidFill>
                  <a:srgbClr val="FFFFFF"/>
                </a:solidFill>
                <a:latin typeface="Times New Roman"/>
                <a:cs typeface="Times New Roman"/>
              </a:rPr>
              <a:t> </a:t>
            </a:r>
            <a:r>
              <a:rPr sz="1270" dirty="0">
                <a:solidFill>
                  <a:srgbClr val="FFFFFF"/>
                </a:solidFill>
                <a:latin typeface="Times New Roman"/>
                <a:cs typeface="Times New Roman"/>
              </a:rPr>
              <a:t>T</a:t>
            </a:r>
            <a:r>
              <a:rPr sz="1270" spc="-82" dirty="0">
                <a:solidFill>
                  <a:srgbClr val="FFFFFF"/>
                </a:solidFill>
                <a:latin typeface="Times New Roman"/>
                <a:cs typeface="Times New Roman"/>
              </a:rPr>
              <a:t> </a:t>
            </a:r>
            <a:r>
              <a:rPr sz="1270" dirty="0">
                <a:solidFill>
                  <a:srgbClr val="FFFFFF"/>
                </a:solidFill>
                <a:latin typeface="Times New Roman"/>
                <a:cs typeface="Times New Roman"/>
              </a:rPr>
              <a:t>E</a:t>
            </a:r>
            <a:r>
              <a:rPr sz="1270" spc="-86"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dirty="0">
                <a:solidFill>
                  <a:srgbClr val="FFFFFF"/>
                </a:solidFill>
                <a:latin typeface="Times New Roman"/>
                <a:cs typeface="Times New Roman"/>
              </a:rPr>
              <a:t>A</a:t>
            </a:r>
            <a:r>
              <a:rPr sz="1270" spc="-82" dirty="0">
                <a:solidFill>
                  <a:srgbClr val="FFFFFF"/>
                </a:solidFill>
                <a:latin typeface="Times New Roman"/>
                <a:cs typeface="Times New Roman"/>
              </a:rPr>
              <a:t> </a:t>
            </a:r>
            <a:r>
              <a:rPr sz="1270" dirty="0">
                <a:solidFill>
                  <a:srgbClr val="FFFFFF"/>
                </a:solidFill>
                <a:latin typeface="Times New Roman"/>
                <a:cs typeface="Times New Roman"/>
              </a:rPr>
              <a:t>P</a:t>
            </a:r>
            <a:r>
              <a:rPr sz="1270" spc="-82" dirty="0">
                <a:solidFill>
                  <a:srgbClr val="FFFFFF"/>
                </a:solidFill>
                <a:latin typeface="Times New Roman"/>
                <a:cs typeface="Times New Roman"/>
              </a:rPr>
              <a:t> </a:t>
            </a:r>
            <a:r>
              <a:rPr sz="1270" dirty="0">
                <a:solidFill>
                  <a:srgbClr val="FFFFFF"/>
                </a:solidFill>
                <a:latin typeface="Times New Roman"/>
                <a:cs typeface="Times New Roman"/>
              </a:rPr>
              <a:t>I</a:t>
            </a:r>
            <a:r>
              <a:rPr sz="1270" spc="77" dirty="0">
                <a:solidFill>
                  <a:srgbClr val="FFFFFF"/>
                </a:solidFill>
                <a:latin typeface="Times New Roman"/>
                <a:cs typeface="Times New Roman"/>
              </a:rPr>
              <a:t>  </a:t>
            </a:r>
            <a:r>
              <a:rPr sz="1270" dirty="0">
                <a:solidFill>
                  <a:srgbClr val="FFFFFF"/>
                </a:solidFill>
                <a:latin typeface="Times New Roman"/>
                <a:cs typeface="Times New Roman"/>
              </a:rPr>
              <a:t>∙</a:t>
            </a:r>
            <a:r>
              <a:rPr sz="1270" spc="77" dirty="0">
                <a:solidFill>
                  <a:srgbClr val="FFFFFF"/>
                </a:solidFill>
                <a:latin typeface="Times New Roman"/>
                <a:cs typeface="Times New Roman"/>
              </a:rPr>
              <a:t>  </a:t>
            </a:r>
            <a:r>
              <a:rPr sz="1270" dirty="0">
                <a:solidFill>
                  <a:srgbClr val="FFFFFF"/>
                </a:solidFill>
                <a:latin typeface="Times New Roman"/>
                <a:cs typeface="Times New Roman"/>
              </a:rPr>
              <a:t>K</a:t>
            </a:r>
            <a:r>
              <a:rPr sz="1270" spc="-82" dirty="0">
                <a:solidFill>
                  <a:srgbClr val="FFFFFF"/>
                </a:solidFill>
                <a:latin typeface="Times New Roman"/>
                <a:cs typeface="Times New Roman"/>
              </a:rPr>
              <a:t> </a:t>
            </a:r>
            <a:r>
              <a:rPr sz="1270" dirty="0">
                <a:solidFill>
                  <a:srgbClr val="FFFFFF"/>
                </a:solidFill>
                <a:latin typeface="Times New Roman"/>
                <a:cs typeface="Times New Roman"/>
              </a:rPr>
              <a:t>A</a:t>
            </a:r>
            <a:r>
              <a:rPr sz="1270" spc="-82"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dirty="0">
                <a:solidFill>
                  <a:srgbClr val="FFFFFF"/>
                </a:solidFill>
                <a:latin typeface="Times New Roman"/>
                <a:cs typeface="Times New Roman"/>
              </a:rPr>
              <a:t>E</a:t>
            </a:r>
            <a:r>
              <a:rPr sz="1270" spc="-86" dirty="0">
                <a:solidFill>
                  <a:srgbClr val="FFFFFF"/>
                </a:solidFill>
                <a:latin typeface="Times New Roman"/>
                <a:cs typeface="Times New Roman"/>
              </a:rPr>
              <a:t> </a:t>
            </a:r>
            <a:r>
              <a:rPr sz="1270" dirty="0">
                <a:solidFill>
                  <a:srgbClr val="FFFFFF"/>
                </a:solidFill>
                <a:latin typeface="Times New Roman"/>
                <a:cs typeface="Times New Roman"/>
              </a:rPr>
              <a:t>N</a:t>
            </a:r>
            <a:r>
              <a:rPr sz="1270" spc="-86" dirty="0">
                <a:solidFill>
                  <a:srgbClr val="FFFFFF"/>
                </a:solidFill>
                <a:latin typeface="Times New Roman"/>
                <a:cs typeface="Times New Roman"/>
              </a:rPr>
              <a:t> </a:t>
            </a:r>
            <a:r>
              <a:rPr sz="1270" dirty="0">
                <a:solidFill>
                  <a:srgbClr val="FFFFFF"/>
                </a:solidFill>
                <a:latin typeface="Times New Roman"/>
                <a:cs typeface="Times New Roman"/>
              </a:rPr>
              <a:t>N</a:t>
            </a:r>
            <a:r>
              <a:rPr sz="1270" spc="-82" dirty="0">
                <a:solidFill>
                  <a:srgbClr val="FFFFFF"/>
                </a:solidFill>
                <a:latin typeface="Times New Roman"/>
                <a:cs typeface="Times New Roman"/>
              </a:rPr>
              <a:t> </a:t>
            </a:r>
            <a:r>
              <a:rPr sz="1270" dirty="0">
                <a:solidFill>
                  <a:srgbClr val="FFFFFF"/>
                </a:solidFill>
                <a:latin typeface="Times New Roman"/>
                <a:cs typeface="Times New Roman"/>
              </a:rPr>
              <a:t>O</a:t>
            </a:r>
            <a:r>
              <a:rPr sz="1270" spc="-86"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spc="-9" dirty="0">
                <a:solidFill>
                  <a:srgbClr val="FFFFFF"/>
                </a:solidFill>
                <a:latin typeface="Times New Roman"/>
                <a:cs typeface="Times New Roman"/>
              </a:rPr>
              <a:t>B</a:t>
            </a:r>
            <a:r>
              <a:rPr sz="1270" spc="-77" dirty="0">
                <a:solidFill>
                  <a:srgbClr val="FFFFFF"/>
                </a:solidFill>
                <a:latin typeface="Times New Roman"/>
                <a:cs typeface="Times New Roman"/>
              </a:rPr>
              <a:t> </a:t>
            </a:r>
            <a:r>
              <a:rPr sz="1270" dirty="0">
                <a:solidFill>
                  <a:srgbClr val="FFFFFF"/>
                </a:solidFill>
                <a:latin typeface="Times New Roman"/>
                <a:cs typeface="Times New Roman"/>
              </a:rPr>
              <a:t>Y.</a:t>
            </a:r>
            <a:r>
              <a:rPr sz="1270" spc="-86" dirty="0">
                <a:solidFill>
                  <a:srgbClr val="FFFFFF"/>
                </a:solidFill>
                <a:latin typeface="Times New Roman"/>
                <a:cs typeface="Times New Roman"/>
              </a:rPr>
              <a:t> </a:t>
            </a:r>
            <a:r>
              <a:rPr sz="1270" dirty="0">
                <a:solidFill>
                  <a:srgbClr val="FFFFFF"/>
                </a:solidFill>
                <a:latin typeface="Times New Roman"/>
                <a:cs typeface="Times New Roman"/>
              </a:rPr>
              <a:t>D</a:t>
            </a:r>
            <a:r>
              <a:rPr sz="1270" spc="-86" dirty="0">
                <a:solidFill>
                  <a:srgbClr val="FFFFFF"/>
                </a:solidFill>
                <a:latin typeface="Times New Roman"/>
                <a:cs typeface="Times New Roman"/>
              </a:rPr>
              <a:t> </a:t>
            </a:r>
            <a:r>
              <a:rPr sz="1270" dirty="0">
                <a:solidFill>
                  <a:srgbClr val="FFFFFF"/>
                </a:solidFill>
                <a:latin typeface="Times New Roman"/>
                <a:cs typeface="Times New Roman"/>
              </a:rPr>
              <a:t>K</a:t>
            </a:r>
            <a:r>
              <a:rPr sz="1270" spc="91" dirty="0">
                <a:solidFill>
                  <a:srgbClr val="FFFFFF"/>
                </a:solidFill>
                <a:latin typeface="Times New Roman"/>
                <a:cs typeface="Times New Roman"/>
              </a:rPr>
              <a:t>  </a:t>
            </a:r>
            <a:r>
              <a:rPr sz="1270" dirty="0">
                <a:solidFill>
                  <a:srgbClr val="FFFFFF"/>
                </a:solidFill>
                <a:latin typeface="Times New Roman"/>
                <a:cs typeface="Times New Roman"/>
              </a:rPr>
              <a:t>∙</a:t>
            </a:r>
            <a:r>
              <a:rPr sz="1270" spc="77" dirty="0">
                <a:solidFill>
                  <a:srgbClr val="FFFFFF"/>
                </a:solidFill>
                <a:latin typeface="Times New Roman"/>
                <a:cs typeface="Times New Roman"/>
              </a:rPr>
              <a:t>  </a:t>
            </a:r>
            <a:r>
              <a:rPr sz="1270" dirty="0">
                <a:solidFill>
                  <a:srgbClr val="FFFFFF"/>
                </a:solidFill>
                <a:latin typeface="Times New Roman"/>
                <a:cs typeface="Times New Roman"/>
              </a:rPr>
              <a:t>2</a:t>
            </a:r>
            <a:r>
              <a:rPr sz="1270" spc="-73" dirty="0">
                <a:solidFill>
                  <a:srgbClr val="FFFFFF"/>
                </a:solidFill>
                <a:latin typeface="Times New Roman"/>
                <a:cs typeface="Times New Roman"/>
              </a:rPr>
              <a:t> </a:t>
            </a:r>
            <a:r>
              <a:rPr sz="1270" dirty="0">
                <a:solidFill>
                  <a:srgbClr val="FFFFFF"/>
                </a:solidFill>
                <a:latin typeface="Times New Roman"/>
                <a:cs typeface="Times New Roman"/>
              </a:rPr>
              <a:t>7</a:t>
            </a:r>
            <a:r>
              <a:rPr sz="1270" spc="-73" dirty="0">
                <a:solidFill>
                  <a:srgbClr val="FFFFFF"/>
                </a:solidFill>
                <a:latin typeface="Times New Roman"/>
                <a:cs typeface="Times New Roman"/>
              </a:rPr>
              <a:t> </a:t>
            </a:r>
            <a:r>
              <a:rPr sz="1270" dirty="0">
                <a:solidFill>
                  <a:srgbClr val="FFFFFF"/>
                </a:solidFill>
                <a:latin typeface="Times New Roman"/>
                <a:cs typeface="Times New Roman"/>
              </a:rPr>
              <a:t>5</a:t>
            </a:r>
            <a:r>
              <a:rPr sz="1270" spc="-77" dirty="0">
                <a:solidFill>
                  <a:srgbClr val="FFFFFF"/>
                </a:solidFill>
                <a:latin typeface="Times New Roman"/>
                <a:cs typeface="Times New Roman"/>
              </a:rPr>
              <a:t> </a:t>
            </a:r>
            <a:r>
              <a:rPr sz="1270" dirty="0">
                <a:solidFill>
                  <a:srgbClr val="FFFFFF"/>
                </a:solidFill>
                <a:latin typeface="Times New Roman"/>
                <a:cs typeface="Times New Roman"/>
              </a:rPr>
              <a:t>2</a:t>
            </a:r>
            <a:r>
              <a:rPr sz="1270" spc="449" dirty="0">
                <a:solidFill>
                  <a:srgbClr val="FFFFFF"/>
                </a:solidFill>
                <a:latin typeface="Times New Roman"/>
                <a:cs typeface="Times New Roman"/>
              </a:rPr>
              <a:t> </a:t>
            </a:r>
            <a:r>
              <a:rPr sz="1270" dirty="0">
                <a:solidFill>
                  <a:srgbClr val="FFFFFF"/>
                </a:solidFill>
                <a:latin typeface="Times New Roman"/>
                <a:cs typeface="Times New Roman"/>
              </a:rPr>
              <a:t>9</a:t>
            </a:r>
            <a:r>
              <a:rPr sz="1270" spc="-77" dirty="0">
                <a:solidFill>
                  <a:srgbClr val="FFFFFF"/>
                </a:solidFill>
                <a:latin typeface="Times New Roman"/>
                <a:cs typeface="Times New Roman"/>
              </a:rPr>
              <a:t> </a:t>
            </a:r>
            <a:r>
              <a:rPr sz="1270" dirty="0">
                <a:solidFill>
                  <a:srgbClr val="FFFFFF"/>
                </a:solidFill>
                <a:latin typeface="Times New Roman"/>
                <a:cs typeface="Times New Roman"/>
              </a:rPr>
              <a:t>0</a:t>
            </a:r>
            <a:r>
              <a:rPr sz="1270" spc="-73" dirty="0">
                <a:solidFill>
                  <a:srgbClr val="FFFFFF"/>
                </a:solidFill>
                <a:latin typeface="Times New Roman"/>
                <a:cs typeface="Times New Roman"/>
              </a:rPr>
              <a:t> </a:t>
            </a:r>
            <a:r>
              <a:rPr sz="1270" dirty="0">
                <a:solidFill>
                  <a:srgbClr val="FFFFFF"/>
                </a:solidFill>
                <a:latin typeface="Times New Roman"/>
                <a:cs typeface="Times New Roman"/>
              </a:rPr>
              <a:t>3</a:t>
            </a:r>
            <a:r>
              <a:rPr sz="1270" spc="-77" dirty="0">
                <a:solidFill>
                  <a:srgbClr val="FFFFFF"/>
                </a:solidFill>
                <a:latin typeface="Times New Roman"/>
                <a:cs typeface="Times New Roman"/>
              </a:rPr>
              <a:t> </a:t>
            </a:r>
            <a:r>
              <a:rPr sz="1270" spc="-45" dirty="0">
                <a:solidFill>
                  <a:srgbClr val="FFFFFF"/>
                </a:solidFill>
                <a:latin typeface="Times New Roman"/>
                <a:cs typeface="Times New Roman"/>
              </a:rPr>
              <a:t>6</a:t>
            </a:r>
            <a:endParaRPr sz="1270">
              <a:latin typeface="Times New Roman"/>
              <a:cs typeface="Times New Roman"/>
            </a:endParaRPr>
          </a:p>
        </p:txBody>
      </p:sp>
      <p:graphicFrame>
        <p:nvGraphicFramePr>
          <p:cNvPr id="5" name="object 5">
            <a:extLst>
              <a:ext uri="{FF2B5EF4-FFF2-40B4-BE49-F238E27FC236}">
                <a16:creationId xmlns:a16="http://schemas.microsoft.com/office/drawing/2014/main" id="{AE50217D-2476-A135-6BF3-C086A90DD6DB}"/>
              </a:ext>
            </a:extLst>
          </p:cNvPr>
          <p:cNvGraphicFramePr>
            <a:graphicFrameLocks noGrp="1"/>
          </p:cNvGraphicFramePr>
          <p:nvPr>
            <p:extLst>
              <p:ext uri="{D42A27DB-BD31-4B8C-83A1-F6EECF244321}">
                <p14:modId xmlns:p14="http://schemas.microsoft.com/office/powerpoint/2010/main" val="3498660562"/>
              </p:ext>
            </p:extLst>
          </p:nvPr>
        </p:nvGraphicFramePr>
        <p:xfrm>
          <a:off x="687519" y="963620"/>
          <a:ext cx="10704668" cy="5499644"/>
        </p:xfrm>
        <a:graphic>
          <a:graphicData uri="http://schemas.openxmlformats.org/drawingml/2006/table">
            <a:tbl>
              <a:tblPr firstRow="1" bandRow="1">
                <a:tableStyleId>{2D5ABB26-0587-4C30-8999-92F81FD0307C}</a:tableStyleId>
              </a:tblPr>
              <a:tblGrid>
                <a:gridCol w="1459415">
                  <a:extLst>
                    <a:ext uri="{9D8B030D-6E8A-4147-A177-3AD203B41FA5}">
                      <a16:colId xmlns:a16="http://schemas.microsoft.com/office/drawing/2014/main" val="20000"/>
                    </a:ext>
                  </a:extLst>
                </a:gridCol>
                <a:gridCol w="2210463">
                  <a:extLst>
                    <a:ext uri="{9D8B030D-6E8A-4147-A177-3AD203B41FA5}">
                      <a16:colId xmlns:a16="http://schemas.microsoft.com/office/drawing/2014/main" val="20001"/>
                    </a:ext>
                  </a:extLst>
                </a:gridCol>
                <a:gridCol w="2498904">
                  <a:extLst>
                    <a:ext uri="{9D8B030D-6E8A-4147-A177-3AD203B41FA5}">
                      <a16:colId xmlns:a16="http://schemas.microsoft.com/office/drawing/2014/main" val="20002"/>
                    </a:ext>
                  </a:extLst>
                </a:gridCol>
                <a:gridCol w="2094810">
                  <a:extLst>
                    <a:ext uri="{9D8B030D-6E8A-4147-A177-3AD203B41FA5}">
                      <a16:colId xmlns:a16="http://schemas.microsoft.com/office/drawing/2014/main" val="20003"/>
                    </a:ext>
                  </a:extLst>
                </a:gridCol>
                <a:gridCol w="2441076">
                  <a:extLst>
                    <a:ext uri="{9D8B030D-6E8A-4147-A177-3AD203B41FA5}">
                      <a16:colId xmlns:a16="http://schemas.microsoft.com/office/drawing/2014/main" val="20004"/>
                    </a:ext>
                  </a:extLst>
                </a:gridCol>
              </a:tblGrid>
              <a:tr h="583880">
                <a:tc>
                  <a:txBody>
                    <a:bodyPr/>
                    <a:lstStyle/>
                    <a:p>
                      <a:pPr marL="91440">
                        <a:lnSpc>
                          <a:spcPct val="100000"/>
                        </a:lnSpc>
                        <a:spcBef>
                          <a:spcPts val="270"/>
                        </a:spcBef>
                      </a:pPr>
                      <a:r>
                        <a:rPr sz="1800" b="1" spc="-10" dirty="0">
                          <a:solidFill>
                            <a:srgbClr val="FFFFFF"/>
                          </a:solidFill>
                          <a:latin typeface="Calibri"/>
                          <a:cs typeface="Calibri"/>
                        </a:rPr>
                        <a:t>Ugedag</a:t>
                      </a:r>
                      <a:endParaRPr sz="1800" dirty="0">
                        <a:latin typeface="Calibri"/>
                        <a:cs typeface="Calibri"/>
                      </a:endParaRPr>
                    </a:p>
                  </a:txBody>
                  <a:tcPr marL="0" marR="0" marT="310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tc>
                  <a:txBody>
                    <a:bodyPr/>
                    <a:lstStyle/>
                    <a:p>
                      <a:pPr marL="91440">
                        <a:lnSpc>
                          <a:spcPct val="100000"/>
                        </a:lnSpc>
                        <a:spcBef>
                          <a:spcPts val="270"/>
                        </a:spcBef>
                      </a:pPr>
                      <a:r>
                        <a:rPr sz="1800" b="1" spc="-10" dirty="0">
                          <a:solidFill>
                            <a:srgbClr val="FFFFFF"/>
                          </a:solidFill>
                          <a:latin typeface="Calibri"/>
                          <a:cs typeface="Calibri"/>
                        </a:rPr>
                        <a:t>Morgenmad</a:t>
                      </a:r>
                      <a:endParaRPr sz="1800" dirty="0">
                        <a:latin typeface="Calibri"/>
                        <a:cs typeface="Calibri"/>
                      </a:endParaRPr>
                    </a:p>
                  </a:txBody>
                  <a:tcPr marL="0" marR="0" marT="310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tc>
                  <a:txBody>
                    <a:bodyPr/>
                    <a:lstStyle/>
                    <a:p>
                      <a:pPr marL="92075">
                        <a:lnSpc>
                          <a:spcPct val="100000"/>
                        </a:lnSpc>
                        <a:spcBef>
                          <a:spcPts val="270"/>
                        </a:spcBef>
                      </a:pPr>
                      <a:r>
                        <a:rPr sz="1800" b="1" spc="-10" dirty="0">
                          <a:solidFill>
                            <a:srgbClr val="FFFFFF"/>
                          </a:solidFill>
                          <a:latin typeface="Calibri"/>
                          <a:cs typeface="Calibri"/>
                        </a:rPr>
                        <a:t>Frokost</a:t>
                      </a:r>
                      <a:endParaRPr sz="1800" dirty="0">
                        <a:latin typeface="Calibri"/>
                        <a:cs typeface="Calibri"/>
                      </a:endParaRPr>
                    </a:p>
                  </a:txBody>
                  <a:tcPr marL="0" marR="0" marT="310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tc>
                  <a:txBody>
                    <a:bodyPr/>
                    <a:lstStyle/>
                    <a:p>
                      <a:pPr marL="92075">
                        <a:lnSpc>
                          <a:spcPct val="100000"/>
                        </a:lnSpc>
                        <a:spcBef>
                          <a:spcPts val="270"/>
                        </a:spcBef>
                      </a:pPr>
                      <a:r>
                        <a:rPr sz="1800" b="1" spc="-10" dirty="0">
                          <a:solidFill>
                            <a:srgbClr val="FFFFFF"/>
                          </a:solidFill>
                          <a:latin typeface="Calibri"/>
                          <a:cs typeface="Calibri"/>
                        </a:rPr>
                        <a:t>Mellemmåltid</a:t>
                      </a:r>
                      <a:endParaRPr sz="1800" dirty="0">
                        <a:latin typeface="Calibri"/>
                        <a:cs typeface="Calibri"/>
                      </a:endParaRPr>
                    </a:p>
                  </a:txBody>
                  <a:tcPr marL="0" marR="0" marT="310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tc>
                  <a:txBody>
                    <a:bodyPr/>
                    <a:lstStyle/>
                    <a:p>
                      <a:pPr marL="92710">
                        <a:lnSpc>
                          <a:spcPct val="100000"/>
                        </a:lnSpc>
                        <a:spcBef>
                          <a:spcPts val="270"/>
                        </a:spcBef>
                      </a:pPr>
                      <a:r>
                        <a:rPr sz="1800" b="1" spc="-10" dirty="0">
                          <a:solidFill>
                            <a:srgbClr val="FFFFFF"/>
                          </a:solidFill>
                          <a:latin typeface="Calibri"/>
                          <a:cs typeface="Calibri"/>
                        </a:rPr>
                        <a:t>Aftensmad</a:t>
                      </a:r>
                      <a:endParaRPr sz="1800" dirty="0">
                        <a:latin typeface="Calibri"/>
                        <a:cs typeface="Calibri"/>
                      </a:endParaRPr>
                    </a:p>
                  </a:txBody>
                  <a:tcPr marL="0" marR="0" marT="310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extLst>
                  <a:ext uri="{0D108BD9-81ED-4DB2-BD59-A6C34878D82A}">
                    <a16:rowId xmlns:a16="http://schemas.microsoft.com/office/drawing/2014/main" val="10000"/>
                  </a:ext>
                </a:extLst>
              </a:tr>
              <a:tr h="745685">
                <a:tc>
                  <a:txBody>
                    <a:bodyPr/>
                    <a:lstStyle/>
                    <a:p>
                      <a:pPr marL="91440" algn="l">
                        <a:lnSpc>
                          <a:spcPct val="100000"/>
                        </a:lnSpc>
                        <a:spcBef>
                          <a:spcPts val="270"/>
                        </a:spcBef>
                      </a:pPr>
                      <a:r>
                        <a:rPr sz="1600" spc="-10" dirty="0">
                          <a:latin typeface="Calibri"/>
                          <a:cs typeface="Calibri"/>
                        </a:rPr>
                        <a:t>Mandag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5F1FA"/>
                    </a:solidFill>
                  </a:tcPr>
                </a:tc>
                <a:tc>
                  <a:txBody>
                    <a:bodyPr/>
                    <a:lstStyle/>
                    <a:p>
                      <a:pPr marL="91440" marR="298450" algn="l">
                        <a:lnSpc>
                          <a:spcPct val="100000"/>
                        </a:lnSpc>
                        <a:spcBef>
                          <a:spcPts val="260"/>
                        </a:spcBef>
                      </a:pPr>
                      <a:r>
                        <a:rPr sz="1400" dirty="0">
                          <a:latin typeface="Calibri"/>
                          <a:cs typeface="Calibri"/>
                        </a:rPr>
                        <a:t>2</a:t>
                      </a:r>
                      <a:r>
                        <a:rPr sz="1400" spc="-20" dirty="0">
                          <a:latin typeface="Calibri"/>
                          <a:cs typeface="Calibri"/>
                        </a:rPr>
                        <a:t> </a:t>
                      </a:r>
                      <a:r>
                        <a:rPr sz="1400" dirty="0">
                          <a:latin typeface="Calibri"/>
                          <a:cs typeface="Calibri"/>
                        </a:rPr>
                        <a:t>spejlæg,</a:t>
                      </a:r>
                      <a:r>
                        <a:rPr sz="1400" spc="-15" dirty="0">
                          <a:latin typeface="Calibri"/>
                          <a:cs typeface="Calibri"/>
                        </a:rPr>
                        <a:t> </a:t>
                      </a:r>
                      <a:r>
                        <a:rPr sz="1400" dirty="0">
                          <a:latin typeface="Calibri"/>
                          <a:cs typeface="Calibri"/>
                        </a:rPr>
                        <a:t>½</a:t>
                      </a:r>
                      <a:r>
                        <a:rPr sz="1400" spc="-20" dirty="0">
                          <a:latin typeface="Calibri"/>
                          <a:cs typeface="Calibri"/>
                        </a:rPr>
                        <a:t> </a:t>
                      </a:r>
                      <a:r>
                        <a:rPr sz="1400" spc="-10" dirty="0">
                          <a:latin typeface="Calibri"/>
                          <a:cs typeface="Calibri"/>
                        </a:rPr>
                        <a:t>squash </a:t>
                      </a:r>
                      <a:r>
                        <a:rPr sz="1400" dirty="0">
                          <a:latin typeface="Calibri"/>
                          <a:cs typeface="Calibri"/>
                        </a:rPr>
                        <a:t>og</a:t>
                      </a:r>
                      <a:r>
                        <a:rPr sz="1400" spc="-15" dirty="0">
                          <a:latin typeface="Calibri"/>
                          <a:cs typeface="Calibri"/>
                        </a:rPr>
                        <a:t> </a:t>
                      </a:r>
                      <a:r>
                        <a:rPr sz="1400" spc="-10" dirty="0">
                          <a:latin typeface="Calibri"/>
                          <a:cs typeface="Calibri"/>
                        </a:rPr>
                        <a:t>rugbrød</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5F1FA"/>
                    </a:solidFill>
                  </a:tcPr>
                </a:tc>
                <a:tc>
                  <a:txBody>
                    <a:bodyPr/>
                    <a:lstStyle/>
                    <a:p>
                      <a:pPr marL="92075" marR="367665" algn="l">
                        <a:lnSpc>
                          <a:spcPct val="100000"/>
                        </a:lnSpc>
                        <a:spcBef>
                          <a:spcPts val="260"/>
                        </a:spcBef>
                      </a:pPr>
                      <a:r>
                        <a:rPr sz="1400" spc="-10" dirty="0">
                          <a:latin typeface="Calibri"/>
                          <a:cs typeface="Calibri"/>
                        </a:rPr>
                        <a:t>Rugbrød, </a:t>
                      </a:r>
                      <a:r>
                        <a:rPr sz="1400" dirty="0">
                          <a:latin typeface="Calibri"/>
                          <a:cs typeface="Calibri"/>
                        </a:rPr>
                        <a:t>en</a:t>
                      </a:r>
                      <a:r>
                        <a:rPr sz="1400" spc="-15" dirty="0">
                          <a:latin typeface="Calibri"/>
                          <a:cs typeface="Calibri"/>
                        </a:rPr>
                        <a:t> </a:t>
                      </a:r>
                      <a:r>
                        <a:rPr sz="1400" dirty="0">
                          <a:latin typeface="Calibri"/>
                          <a:cs typeface="Calibri"/>
                        </a:rPr>
                        <a:t>dåse</a:t>
                      </a:r>
                      <a:r>
                        <a:rPr sz="1400" spc="-30" dirty="0">
                          <a:latin typeface="Calibri"/>
                          <a:cs typeface="Calibri"/>
                        </a:rPr>
                        <a:t> </a:t>
                      </a:r>
                      <a:r>
                        <a:rPr sz="1400" spc="-20" dirty="0">
                          <a:latin typeface="Calibri"/>
                          <a:cs typeface="Calibri"/>
                        </a:rPr>
                        <a:t>tun, </a:t>
                      </a:r>
                      <a:r>
                        <a:rPr sz="1400" dirty="0">
                          <a:latin typeface="Calibri"/>
                          <a:cs typeface="Calibri"/>
                        </a:rPr>
                        <a:t>citron,</a:t>
                      </a:r>
                      <a:r>
                        <a:rPr sz="1400" spc="-45" dirty="0">
                          <a:latin typeface="Calibri"/>
                          <a:cs typeface="Calibri"/>
                        </a:rPr>
                        <a:t> </a:t>
                      </a:r>
                      <a:r>
                        <a:rPr lang="da-DK" sz="1400" dirty="0">
                          <a:latin typeface="+mn-lt"/>
                          <a:cs typeface="Calibri"/>
                        </a:rPr>
                        <a:t>mayonnaise</a:t>
                      </a:r>
                      <a:r>
                        <a:rPr sz="1400" spc="-35" dirty="0">
                          <a:latin typeface="Calibri"/>
                          <a:cs typeface="Calibri"/>
                        </a:rPr>
                        <a:t> </a:t>
                      </a:r>
                      <a:r>
                        <a:rPr sz="1400" dirty="0">
                          <a:latin typeface="Calibri"/>
                          <a:cs typeface="Calibri"/>
                        </a:rPr>
                        <a:t>og</a:t>
                      </a:r>
                      <a:r>
                        <a:rPr sz="1400" spc="-55" dirty="0">
                          <a:latin typeface="Calibri"/>
                          <a:cs typeface="Calibri"/>
                        </a:rPr>
                        <a:t> </a:t>
                      </a:r>
                      <a:r>
                        <a:rPr sz="1400" spc="-50" dirty="0">
                          <a:latin typeface="Calibri"/>
                          <a:cs typeface="Calibri"/>
                        </a:rPr>
                        <a:t>2 </a:t>
                      </a:r>
                      <a:r>
                        <a:rPr sz="1400" spc="-10" dirty="0">
                          <a:latin typeface="Calibri"/>
                          <a:cs typeface="Calibri"/>
                        </a:rPr>
                        <a:t>gulerødder</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5F1FA"/>
                    </a:solidFill>
                  </a:tcPr>
                </a:tc>
                <a:tc>
                  <a:txBody>
                    <a:bodyPr/>
                    <a:lstStyle/>
                    <a:p>
                      <a:pPr marL="92075" marR="330200" algn="l">
                        <a:lnSpc>
                          <a:spcPct val="100000"/>
                        </a:lnSpc>
                        <a:spcBef>
                          <a:spcPts val="260"/>
                        </a:spcBef>
                      </a:pPr>
                      <a:r>
                        <a:rPr sz="1400" spc="-10" dirty="0">
                          <a:latin typeface="Calibri"/>
                          <a:cs typeface="Calibri"/>
                        </a:rPr>
                        <a:t>Knækbrød</a:t>
                      </a:r>
                      <a:r>
                        <a:rPr sz="1400" spc="-35" dirty="0">
                          <a:latin typeface="Calibri"/>
                          <a:cs typeface="Calibri"/>
                        </a:rPr>
                        <a:t> </a:t>
                      </a:r>
                      <a:r>
                        <a:rPr sz="1400" spc="-25" dirty="0">
                          <a:latin typeface="Calibri"/>
                          <a:cs typeface="Calibri"/>
                        </a:rPr>
                        <a:t>med </a:t>
                      </a:r>
                      <a:r>
                        <a:rPr sz="1400" spc="-10" dirty="0">
                          <a:latin typeface="Calibri"/>
                          <a:cs typeface="Calibri"/>
                        </a:rPr>
                        <a:t>peanutbutter</a:t>
                      </a:r>
                      <a:r>
                        <a:rPr sz="1400" spc="-20" dirty="0">
                          <a:latin typeface="Calibri"/>
                          <a:cs typeface="Calibri"/>
                        </a:rPr>
                        <a:t> </a:t>
                      </a:r>
                      <a:r>
                        <a:rPr sz="1400" dirty="0">
                          <a:latin typeface="Calibri"/>
                          <a:cs typeface="Calibri"/>
                        </a:rPr>
                        <a:t>og </a:t>
                      </a:r>
                      <a:r>
                        <a:rPr sz="1400" spc="-50" dirty="0">
                          <a:latin typeface="Calibri"/>
                          <a:cs typeface="Calibri"/>
                        </a:rPr>
                        <a:t>1 </a:t>
                      </a:r>
                      <a:r>
                        <a:rPr sz="1400" spc="-10" dirty="0">
                          <a:latin typeface="Calibri"/>
                          <a:cs typeface="Calibri"/>
                        </a:rPr>
                        <a:t>banan</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5F1FA"/>
                    </a:solidFill>
                  </a:tcPr>
                </a:tc>
                <a:tc>
                  <a:txBody>
                    <a:bodyPr/>
                    <a:lstStyle/>
                    <a:p>
                      <a:pPr marL="92710" algn="l">
                        <a:lnSpc>
                          <a:spcPct val="100000"/>
                        </a:lnSpc>
                        <a:spcBef>
                          <a:spcPts val="260"/>
                        </a:spcBef>
                      </a:pPr>
                      <a:r>
                        <a:rPr sz="1400" spc="-10" dirty="0">
                          <a:latin typeface="Calibri"/>
                          <a:cs typeface="Calibri"/>
                        </a:rPr>
                        <a:t>Kødsovs</a:t>
                      </a:r>
                      <a:r>
                        <a:rPr sz="1400" spc="-35" dirty="0">
                          <a:latin typeface="Calibri"/>
                          <a:cs typeface="Calibri"/>
                        </a:rPr>
                        <a:t> </a:t>
                      </a:r>
                      <a:r>
                        <a:rPr sz="1400" dirty="0">
                          <a:latin typeface="Calibri"/>
                          <a:cs typeface="Calibri"/>
                        </a:rPr>
                        <a:t>fra</a:t>
                      </a:r>
                      <a:r>
                        <a:rPr sz="1400" spc="-45" dirty="0">
                          <a:latin typeface="Calibri"/>
                          <a:cs typeface="Calibri"/>
                        </a:rPr>
                        <a:t> </a:t>
                      </a:r>
                      <a:r>
                        <a:rPr sz="1400" spc="-10" dirty="0">
                          <a:latin typeface="Calibri"/>
                          <a:cs typeface="Calibri"/>
                        </a:rPr>
                        <a:t>søndag</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5F1FA"/>
                    </a:solidFill>
                  </a:tcPr>
                </a:tc>
                <a:extLst>
                  <a:ext uri="{0D108BD9-81ED-4DB2-BD59-A6C34878D82A}">
                    <a16:rowId xmlns:a16="http://schemas.microsoft.com/office/drawing/2014/main" val="10001"/>
                  </a:ext>
                </a:extLst>
              </a:tr>
              <a:tr h="746261">
                <a:tc>
                  <a:txBody>
                    <a:bodyPr/>
                    <a:lstStyle/>
                    <a:p>
                      <a:pPr marL="91440" algn="l">
                        <a:lnSpc>
                          <a:spcPct val="100000"/>
                        </a:lnSpc>
                        <a:spcBef>
                          <a:spcPts val="275"/>
                        </a:spcBef>
                      </a:pPr>
                      <a:r>
                        <a:rPr sz="1600" spc="-10" dirty="0">
                          <a:latin typeface="Calibri"/>
                          <a:cs typeface="Calibri"/>
                        </a:rPr>
                        <a:t>Tirsdag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marR="298450" algn="l">
                        <a:lnSpc>
                          <a:spcPct val="100000"/>
                        </a:lnSpc>
                        <a:spcBef>
                          <a:spcPts val="265"/>
                        </a:spcBef>
                      </a:pPr>
                      <a:r>
                        <a:rPr sz="1400" dirty="0">
                          <a:latin typeface="Calibri"/>
                          <a:cs typeface="Calibri"/>
                        </a:rPr>
                        <a:t>2</a:t>
                      </a:r>
                      <a:r>
                        <a:rPr sz="1400" spc="-20" dirty="0">
                          <a:latin typeface="Calibri"/>
                          <a:cs typeface="Calibri"/>
                        </a:rPr>
                        <a:t> </a:t>
                      </a:r>
                      <a:r>
                        <a:rPr sz="1400" dirty="0">
                          <a:latin typeface="Calibri"/>
                          <a:cs typeface="Calibri"/>
                        </a:rPr>
                        <a:t>spejlæg,</a:t>
                      </a:r>
                      <a:r>
                        <a:rPr sz="1400" spc="-15" dirty="0">
                          <a:latin typeface="Calibri"/>
                          <a:cs typeface="Calibri"/>
                        </a:rPr>
                        <a:t> </a:t>
                      </a:r>
                      <a:r>
                        <a:rPr sz="1400" dirty="0">
                          <a:latin typeface="Calibri"/>
                          <a:cs typeface="Calibri"/>
                        </a:rPr>
                        <a:t>½</a:t>
                      </a:r>
                      <a:r>
                        <a:rPr sz="1400" spc="-20" dirty="0">
                          <a:latin typeface="Calibri"/>
                          <a:cs typeface="Calibri"/>
                        </a:rPr>
                        <a:t> </a:t>
                      </a:r>
                      <a:r>
                        <a:rPr sz="1400" spc="-10" dirty="0">
                          <a:latin typeface="Calibri"/>
                          <a:cs typeface="Calibri"/>
                        </a:rPr>
                        <a:t>squash </a:t>
                      </a:r>
                      <a:r>
                        <a:rPr sz="1400" dirty="0">
                          <a:latin typeface="Calibri"/>
                          <a:cs typeface="Calibri"/>
                        </a:rPr>
                        <a:t>og</a:t>
                      </a:r>
                      <a:r>
                        <a:rPr sz="1400" spc="-15" dirty="0">
                          <a:latin typeface="Calibri"/>
                          <a:cs typeface="Calibri"/>
                        </a:rPr>
                        <a:t> </a:t>
                      </a:r>
                      <a:r>
                        <a:rPr sz="1400" spc="-10" dirty="0">
                          <a:latin typeface="Calibri"/>
                          <a:cs typeface="Calibri"/>
                        </a:rPr>
                        <a:t>rugbrød</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marR="106045" algn="l">
                        <a:lnSpc>
                          <a:spcPct val="100000"/>
                        </a:lnSpc>
                        <a:spcBef>
                          <a:spcPts val="265"/>
                        </a:spcBef>
                      </a:pPr>
                      <a:r>
                        <a:rPr sz="1400" spc="-10" dirty="0">
                          <a:latin typeface="Calibri"/>
                          <a:cs typeface="Calibri"/>
                        </a:rPr>
                        <a:t>Rugbrød, </a:t>
                      </a:r>
                      <a:r>
                        <a:rPr sz="1400" dirty="0">
                          <a:latin typeface="Calibri"/>
                          <a:cs typeface="Calibri"/>
                        </a:rPr>
                        <a:t>en</a:t>
                      </a:r>
                      <a:r>
                        <a:rPr sz="1400" spc="-15" dirty="0">
                          <a:latin typeface="Calibri"/>
                          <a:cs typeface="Calibri"/>
                        </a:rPr>
                        <a:t> </a:t>
                      </a:r>
                      <a:r>
                        <a:rPr sz="1400" dirty="0">
                          <a:latin typeface="Calibri"/>
                          <a:cs typeface="Calibri"/>
                        </a:rPr>
                        <a:t>dåse</a:t>
                      </a:r>
                      <a:r>
                        <a:rPr sz="1400" spc="-30" dirty="0">
                          <a:latin typeface="Calibri"/>
                          <a:cs typeface="Calibri"/>
                        </a:rPr>
                        <a:t> </a:t>
                      </a:r>
                      <a:r>
                        <a:rPr sz="1400" spc="-10" dirty="0">
                          <a:latin typeface="Calibri"/>
                          <a:cs typeface="Calibri"/>
                        </a:rPr>
                        <a:t>makrel, </a:t>
                      </a:r>
                      <a:r>
                        <a:rPr sz="1400" dirty="0">
                          <a:latin typeface="Calibri"/>
                          <a:cs typeface="Calibri"/>
                        </a:rPr>
                        <a:t>majonæse</a:t>
                      </a:r>
                      <a:r>
                        <a:rPr sz="1400" spc="-30" dirty="0">
                          <a:latin typeface="Calibri"/>
                          <a:cs typeface="Calibri"/>
                        </a:rPr>
                        <a:t> </a:t>
                      </a:r>
                      <a:r>
                        <a:rPr sz="1400" dirty="0">
                          <a:latin typeface="Calibri"/>
                          <a:cs typeface="Calibri"/>
                        </a:rPr>
                        <a:t>og</a:t>
                      </a:r>
                      <a:r>
                        <a:rPr sz="1400" spc="-45" dirty="0">
                          <a:latin typeface="Calibri"/>
                          <a:cs typeface="Calibri"/>
                        </a:rPr>
                        <a:t> </a:t>
                      </a:r>
                      <a:r>
                        <a:rPr sz="1400" spc="-50" dirty="0">
                          <a:latin typeface="Calibri"/>
                          <a:cs typeface="Calibri"/>
                        </a:rPr>
                        <a:t>2 </a:t>
                      </a:r>
                      <a:r>
                        <a:rPr sz="1400" spc="-10" dirty="0">
                          <a:latin typeface="Calibri"/>
                          <a:cs typeface="Calibri"/>
                        </a:rPr>
                        <a:t>gulerødder</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marR="330200" algn="l">
                        <a:lnSpc>
                          <a:spcPct val="100000"/>
                        </a:lnSpc>
                        <a:spcBef>
                          <a:spcPts val="265"/>
                        </a:spcBef>
                      </a:pPr>
                      <a:r>
                        <a:rPr sz="1400" spc="-10" dirty="0">
                          <a:latin typeface="Calibri"/>
                          <a:cs typeface="Calibri"/>
                        </a:rPr>
                        <a:t>Knækbrød</a:t>
                      </a:r>
                      <a:r>
                        <a:rPr sz="1400" spc="-35" dirty="0">
                          <a:latin typeface="Calibri"/>
                          <a:cs typeface="Calibri"/>
                        </a:rPr>
                        <a:t> </a:t>
                      </a:r>
                      <a:r>
                        <a:rPr sz="1400" spc="-25" dirty="0">
                          <a:latin typeface="Calibri"/>
                          <a:cs typeface="Calibri"/>
                        </a:rPr>
                        <a:t>med </a:t>
                      </a:r>
                      <a:r>
                        <a:rPr sz="1400" spc="-10" dirty="0">
                          <a:latin typeface="Calibri"/>
                          <a:cs typeface="Calibri"/>
                        </a:rPr>
                        <a:t>peanutbutter</a:t>
                      </a:r>
                      <a:r>
                        <a:rPr sz="1400" spc="-20" dirty="0">
                          <a:latin typeface="Calibri"/>
                          <a:cs typeface="Calibri"/>
                        </a:rPr>
                        <a:t> </a:t>
                      </a:r>
                      <a:r>
                        <a:rPr sz="1400" dirty="0">
                          <a:latin typeface="Calibri"/>
                          <a:cs typeface="Calibri"/>
                        </a:rPr>
                        <a:t>og </a:t>
                      </a:r>
                      <a:r>
                        <a:rPr sz="1400" spc="-50" dirty="0">
                          <a:latin typeface="Calibri"/>
                          <a:cs typeface="Calibri"/>
                        </a:rPr>
                        <a:t>1 </a:t>
                      </a:r>
                      <a:r>
                        <a:rPr sz="1400" spc="-10" dirty="0">
                          <a:latin typeface="Calibri"/>
                          <a:cs typeface="Calibri"/>
                        </a:rPr>
                        <a:t>banan</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710" marR="417830" algn="l">
                        <a:lnSpc>
                          <a:spcPct val="100000"/>
                        </a:lnSpc>
                        <a:spcBef>
                          <a:spcPts val="265"/>
                        </a:spcBef>
                      </a:pPr>
                      <a:r>
                        <a:rPr sz="1400" dirty="0">
                          <a:latin typeface="Calibri"/>
                          <a:cs typeface="Calibri"/>
                        </a:rPr>
                        <a:t>Mousuppe</a:t>
                      </a:r>
                      <a:r>
                        <a:rPr sz="1400" spc="-60" dirty="0">
                          <a:latin typeface="Calibri"/>
                          <a:cs typeface="Calibri"/>
                        </a:rPr>
                        <a:t> </a:t>
                      </a:r>
                      <a:r>
                        <a:rPr sz="1400" dirty="0">
                          <a:latin typeface="Calibri"/>
                          <a:cs typeface="Calibri"/>
                        </a:rPr>
                        <a:t>lav</a:t>
                      </a:r>
                      <a:r>
                        <a:rPr sz="1400" spc="-65" dirty="0">
                          <a:latin typeface="Calibri"/>
                          <a:cs typeface="Calibri"/>
                        </a:rPr>
                        <a:t> </a:t>
                      </a:r>
                      <a:r>
                        <a:rPr sz="1400" spc="-20" dirty="0">
                          <a:latin typeface="Calibri"/>
                          <a:cs typeface="Calibri"/>
                        </a:rPr>
                        <a:t>selv. </a:t>
                      </a:r>
                      <a:r>
                        <a:rPr sz="1400" dirty="0">
                          <a:latin typeface="Calibri"/>
                          <a:cs typeface="Calibri"/>
                        </a:rPr>
                        <a:t>Tilsæt</a:t>
                      </a:r>
                      <a:r>
                        <a:rPr sz="1400" spc="-55" dirty="0">
                          <a:latin typeface="Calibri"/>
                          <a:cs typeface="Calibri"/>
                        </a:rPr>
                        <a:t> </a:t>
                      </a:r>
                      <a:r>
                        <a:rPr sz="1400" spc="-10" dirty="0">
                          <a:latin typeface="Calibri"/>
                          <a:cs typeface="Calibri"/>
                        </a:rPr>
                        <a:t>kyllingebryst, </a:t>
                      </a:r>
                      <a:r>
                        <a:rPr sz="1400" dirty="0">
                          <a:latin typeface="Calibri"/>
                          <a:cs typeface="Calibri"/>
                        </a:rPr>
                        <a:t>porrer</a:t>
                      </a:r>
                      <a:r>
                        <a:rPr sz="1400" spc="-15" dirty="0">
                          <a:latin typeface="Calibri"/>
                          <a:cs typeface="Calibri"/>
                        </a:rPr>
                        <a:t> </a:t>
                      </a:r>
                      <a:r>
                        <a:rPr sz="1400" dirty="0">
                          <a:latin typeface="Calibri"/>
                          <a:cs typeface="Calibri"/>
                        </a:rPr>
                        <a:t>og</a:t>
                      </a:r>
                      <a:r>
                        <a:rPr sz="1400" spc="-35" dirty="0">
                          <a:latin typeface="Calibri"/>
                          <a:cs typeface="Calibri"/>
                        </a:rPr>
                        <a:t> </a:t>
                      </a:r>
                      <a:r>
                        <a:rPr sz="1400" spc="-10" dirty="0">
                          <a:latin typeface="Calibri"/>
                          <a:cs typeface="Calibri"/>
                        </a:rPr>
                        <a:t>gulerødder</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10002"/>
                  </a:ext>
                </a:extLst>
              </a:tr>
              <a:tr h="746261">
                <a:tc>
                  <a:txBody>
                    <a:bodyPr/>
                    <a:lstStyle/>
                    <a:p>
                      <a:pPr marL="91440" algn="l">
                        <a:lnSpc>
                          <a:spcPct val="100000"/>
                        </a:lnSpc>
                        <a:spcBef>
                          <a:spcPts val="275"/>
                        </a:spcBef>
                      </a:pPr>
                      <a:r>
                        <a:rPr sz="1600" spc="-10" dirty="0">
                          <a:latin typeface="Calibri"/>
                          <a:cs typeface="Calibri"/>
                        </a:rPr>
                        <a:t>Onsdag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1440" marR="442595" algn="l">
                        <a:lnSpc>
                          <a:spcPct val="100000"/>
                        </a:lnSpc>
                        <a:spcBef>
                          <a:spcPts val="265"/>
                        </a:spcBef>
                      </a:pPr>
                      <a:r>
                        <a:rPr sz="1400" spc="-10" dirty="0">
                          <a:latin typeface="Calibri"/>
                          <a:cs typeface="Calibri"/>
                        </a:rPr>
                        <a:t>Yoghurt,</a:t>
                      </a:r>
                      <a:r>
                        <a:rPr sz="1400" spc="-35" dirty="0">
                          <a:latin typeface="Calibri"/>
                          <a:cs typeface="Calibri"/>
                        </a:rPr>
                        <a:t> </a:t>
                      </a:r>
                      <a:r>
                        <a:rPr sz="1400" dirty="0">
                          <a:latin typeface="Calibri"/>
                          <a:cs typeface="Calibri"/>
                        </a:rPr>
                        <a:t>banan</a:t>
                      </a:r>
                      <a:r>
                        <a:rPr sz="1400" spc="-65" dirty="0">
                          <a:latin typeface="Calibri"/>
                          <a:cs typeface="Calibri"/>
                        </a:rPr>
                        <a:t> </a:t>
                      </a:r>
                      <a:r>
                        <a:rPr sz="1400" spc="-25" dirty="0">
                          <a:latin typeface="Calibri"/>
                          <a:cs typeface="Calibri"/>
                        </a:rPr>
                        <a:t>og </a:t>
                      </a:r>
                      <a:r>
                        <a:rPr sz="1400" spc="-10" dirty="0">
                          <a:latin typeface="Calibri"/>
                          <a:cs typeface="Calibri"/>
                        </a:rPr>
                        <a:t>mysli</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algn="l">
                        <a:lnSpc>
                          <a:spcPct val="100000"/>
                        </a:lnSpc>
                        <a:spcBef>
                          <a:spcPts val="265"/>
                        </a:spcBef>
                      </a:pPr>
                      <a:r>
                        <a:rPr sz="1400" spc="-10" dirty="0">
                          <a:latin typeface="Calibri"/>
                          <a:cs typeface="Calibri"/>
                        </a:rPr>
                        <a:t>Rester</a:t>
                      </a:r>
                      <a:r>
                        <a:rPr sz="1400" spc="-45" dirty="0">
                          <a:latin typeface="Calibri"/>
                          <a:cs typeface="Calibri"/>
                        </a:rPr>
                        <a:t> </a:t>
                      </a:r>
                      <a:r>
                        <a:rPr sz="1400" dirty="0">
                          <a:latin typeface="Calibri"/>
                          <a:cs typeface="Calibri"/>
                        </a:rPr>
                        <a:t>fra</a:t>
                      </a:r>
                      <a:r>
                        <a:rPr sz="1400" spc="-55" dirty="0">
                          <a:latin typeface="Calibri"/>
                          <a:cs typeface="Calibri"/>
                        </a:rPr>
                        <a:t> </a:t>
                      </a:r>
                      <a:r>
                        <a:rPr sz="1400" spc="-20" dirty="0">
                          <a:latin typeface="Calibri"/>
                          <a:cs typeface="Calibri"/>
                        </a:rPr>
                        <a:t>aften</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marR="332740" algn="l">
                        <a:lnSpc>
                          <a:spcPct val="100000"/>
                        </a:lnSpc>
                        <a:spcBef>
                          <a:spcPts val="265"/>
                        </a:spcBef>
                      </a:pPr>
                      <a:r>
                        <a:rPr sz="1400" spc="-10" dirty="0">
                          <a:latin typeface="Calibri"/>
                          <a:cs typeface="Calibri"/>
                        </a:rPr>
                        <a:t>Grovbrød </a:t>
                      </a:r>
                      <a:r>
                        <a:rPr sz="1400" dirty="0">
                          <a:latin typeface="Calibri"/>
                          <a:cs typeface="Calibri"/>
                        </a:rPr>
                        <a:t>med</a:t>
                      </a:r>
                      <a:r>
                        <a:rPr sz="1400" spc="-40" dirty="0">
                          <a:latin typeface="Calibri"/>
                          <a:cs typeface="Calibri"/>
                        </a:rPr>
                        <a:t> </a:t>
                      </a:r>
                      <a:r>
                        <a:rPr sz="1400" spc="-25" dirty="0">
                          <a:latin typeface="Calibri"/>
                          <a:cs typeface="Calibri"/>
                        </a:rPr>
                        <a:t>ost </a:t>
                      </a:r>
                      <a:r>
                        <a:rPr sz="1400" dirty="0">
                          <a:latin typeface="Calibri"/>
                          <a:cs typeface="Calibri"/>
                        </a:rPr>
                        <a:t>og</a:t>
                      </a:r>
                      <a:r>
                        <a:rPr sz="1400" spc="-10" dirty="0">
                          <a:latin typeface="Calibri"/>
                          <a:cs typeface="Calibri"/>
                        </a:rPr>
                        <a:t> peberfrugt</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710" marR="335280" algn="l">
                        <a:lnSpc>
                          <a:spcPct val="100000"/>
                        </a:lnSpc>
                        <a:spcBef>
                          <a:spcPts val="265"/>
                        </a:spcBef>
                      </a:pPr>
                      <a:r>
                        <a:rPr sz="1400" spc="-10" dirty="0">
                          <a:latin typeface="Calibri"/>
                          <a:cs typeface="Calibri"/>
                        </a:rPr>
                        <a:t>Farsbrød</a:t>
                      </a:r>
                      <a:r>
                        <a:rPr sz="1400" spc="-40" dirty="0">
                          <a:latin typeface="Calibri"/>
                          <a:cs typeface="Calibri"/>
                        </a:rPr>
                        <a:t> </a:t>
                      </a:r>
                      <a:r>
                        <a:rPr sz="1400" dirty="0">
                          <a:latin typeface="Calibri"/>
                          <a:cs typeface="Calibri"/>
                        </a:rPr>
                        <a:t>af</a:t>
                      </a:r>
                      <a:r>
                        <a:rPr sz="1400" spc="-45" dirty="0">
                          <a:latin typeface="Calibri"/>
                          <a:cs typeface="Calibri"/>
                        </a:rPr>
                        <a:t> </a:t>
                      </a:r>
                      <a:r>
                        <a:rPr sz="1400" dirty="0">
                          <a:latin typeface="Calibri"/>
                          <a:cs typeface="Calibri"/>
                        </a:rPr>
                        <a:t>kød</a:t>
                      </a:r>
                      <a:r>
                        <a:rPr sz="1400" spc="-45" dirty="0">
                          <a:latin typeface="Calibri"/>
                          <a:cs typeface="Calibri"/>
                        </a:rPr>
                        <a:t> </a:t>
                      </a:r>
                      <a:r>
                        <a:rPr sz="1400" dirty="0">
                          <a:latin typeface="Calibri"/>
                          <a:cs typeface="Calibri"/>
                        </a:rPr>
                        <a:t>og</a:t>
                      </a:r>
                      <a:r>
                        <a:rPr sz="1400" spc="-50" dirty="0">
                          <a:latin typeface="Calibri"/>
                          <a:cs typeface="Calibri"/>
                        </a:rPr>
                        <a:t> </a:t>
                      </a:r>
                      <a:r>
                        <a:rPr sz="1400" spc="-25" dirty="0">
                          <a:latin typeface="Calibri"/>
                          <a:cs typeface="Calibri"/>
                        </a:rPr>
                        <a:t>løg </a:t>
                      </a:r>
                      <a:r>
                        <a:rPr sz="1400" dirty="0">
                          <a:latin typeface="Calibri"/>
                          <a:cs typeface="Calibri"/>
                        </a:rPr>
                        <a:t>serveret</a:t>
                      </a:r>
                      <a:r>
                        <a:rPr sz="1400" spc="-5" dirty="0">
                          <a:latin typeface="Calibri"/>
                          <a:cs typeface="Calibri"/>
                        </a:rPr>
                        <a:t> </a:t>
                      </a:r>
                      <a:r>
                        <a:rPr sz="1400" dirty="0">
                          <a:latin typeface="Calibri"/>
                          <a:cs typeface="Calibri"/>
                        </a:rPr>
                        <a:t>med</a:t>
                      </a:r>
                      <a:r>
                        <a:rPr sz="1400" spc="-50" dirty="0">
                          <a:latin typeface="Calibri"/>
                          <a:cs typeface="Calibri"/>
                        </a:rPr>
                        <a:t> </a:t>
                      </a:r>
                      <a:r>
                        <a:rPr sz="1400" dirty="0">
                          <a:latin typeface="Calibri"/>
                          <a:cs typeface="Calibri"/>
                        </a:rPr>
                        <a:t>ris</a:t>
                      </a:r>
                      <a:r>
                        <a:rPr sz="1400" spc="-55" dirty="0">
                          <a:latin typeface="Calibri"/>
                          <a:cs typeface="Calibri"/>
                        </a:rPr>
                        <a:t> </a:t>
                      </a:r>
                      <a:r>
                        <a:rPr sz="1400" spc="-35" dirty="0">
                          <a:latin typeface="Calibri"/>
                          <a:cs typeface="Calibri"/>
                        </a:rPr>
                        <a:t>og </a:t>
                      </a:r>
                      <a:r>
                        <a:rPr sz="1400" spc="-10" dirty="0">
                          <a:latin typeface="Calibri"/>
                          <a:cs typeface="Calibri"/>
                        </a:rPr>
                        <a:t>tomatsovs</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extLst>
                  <a:ext uri="{0D108BD9-81ED-4DB2-BD59-A6C34878D82A}">
                    <a16:rowId xmlns:a16="http://schemas.microsoft.com/office/drawing/2014/main" val="10003"/>
                  </a:ext>
                </a:extLst>
              </a:tr>
              <a:tr h="660464">
                <a:tc>
                  <a:txBody>
                    <a:bodyPr/>
                    <a:lstStyle/>
                    <a:p>
                      <a:pPr marL="91440" algn="l">
                        <a:lnSpc>
                          <a:spcPct val="100000"/>
                        </a:lnSpc>
                        <a:spcBef>
                          <a:spcPts val="275"/>
                        </a:spcBef>
                      </a:pPr>
                      <a:r>
                        <a:rPr sz="1600" spc="-10" dirty="0">
                          <a:latin typeface="Calibri"/>
                          <a:cs typeface="Calibri"/>
                        </a:rPr>
                        <a:t>Torsdag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algn="l">
                        <a:lnSpc>
                          <a:spcPct val="100000"/>
                        </a:lnSpc>
                        <a:spcBef>
                          <a:spcPts val="265"/>
                        </a:spcBef>
                      </a:pPr>
                      <a:r>
                        <a:rPr sz="1400" spc="-10" dirty="0">
                          <a:latin typeface="Calibri"/>
                          <a:cs typeface="Calibri"/>
                        </a:rPr>
                        <a:t>Yoghurt,</a:t>
                      </a:r>
                      <a:r>
                        <a:rPr sz="1400" spc="-35" dirty="0">
                          <a:latin typeface="Calibri"/>
                          <a:cs typeface="Calibri"/>
                        </a:rPr>
                        <a:t> </a:t>
                      </a:r>
                      <a:r>
                        <a:rPr sz="1400" dirty="0">
                          <a:latin typeface="Calibri"/>
                          <a:cs typeface="Calibri"/>
                        </a:rPr>
                        <a:t>banan</a:t>
                      </a:r>
                      <a:r>
                        <a:rPr sz="1400" spc="-65" dirty="0">
                          <a:latin typeface="Calibri"/>
                          <a:cs typeface="Calibri"/>
                        </a:rPr>
                        <a:t> </a:t>
                      </a:r>
                      <a:r>
                        <a:rPr sz="1400" spc="-25" dirty="0">
                          <a:latin typeface="Calibri"/>
                          <a:cs typeface="Calibri"/>
                        </a:rPr>
                        <a:t>og</a:t>
                      </a:r>
                      <a:endParaRPr sz="1400" dirty="0">
                        <a:latin typeface="Calibri"/>
                        <a:cs typeface="Calibri"/>
                      </a:endParaRPr>
                    </a:p>
                    <a:p>
                      <a:pPr marL="91440" algn="l">
                        <a:lnSpc>
                          <a:spcPct val="100000"/>
                        </a:lnSpc>
                      </a:pPr>
                      <a:r>
                        <a:rPr sz="1400" spc="-10" dirty="0">
                          <a:latin typeface="Calibri"/>
                          <a:cs typeface="Calibri"/>
                        </a:rPr>
                        <a:t>mysli</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algn="l">
                        <a:lnSpc>
                          <a:spcPct val="100000"/>
                        </a:lnSpc>
                        <a:spcBef>
                          <a:spcPts val="265"/>
                        </a:spcBef>
                      </a:pPr>
                      <a:r>
                        <a:rPr sz="1400" spc="-10" dirty="0">
                          <a:latin typeface="Calibri"/>
                          <a:cs typeface="Calibri"/>
                        </a:rPr>
                        <a:t>Rugbrød,</a:t>
                      </a:r>
                      <a:r>
                        <a:rPr sz="1400" spc="-20" dirty="0">
                          <a:latin typeface="Calibri"/>
                          <a:cs typeface="Calibri"/>
                        </a:rPr>
                        <a:t> </a:t>
                      </a:r>
                      <a:r>
                        <a:rPr sz="1400" spc="-10" dirty="0">
                          <a:latin typeface="Calibri"/>
                          <a:cs typeface="Calibri"/>
                        </a:rPr>
                        <a:t>leverpostej</a:t>
                      </a:r>
                      <a:r>
                        <a:rPr sz="1400" spc="-5" dirty="0">
                          <a:latin typeface="Calibri"/>
                          <a:cs typeface="Calibri"/>
                        </a:rPr>
                        <a:t> </a:t>
                      </a:r>
                      <a:r>
                        <a:rPr sz="1400" spc="-25" dirty="0">
                          <a:latin typeface="Calibri"/>
                          <a:cs typeface="Calibri"/>
                        </a:rPr>
                        <a:t>og</a:t>
                      </a:r>
                      <a:endParaRPr sz="1400" dirty="0">
                        <a:latin typeface="Calibri"/>
                        <a:cs typeface="Calibri"/>
                      </a:endParaRPr>
                    </a:p>
                    <a:p>
                      <a:pPr marL="92075" algn="l">
                        <a:lnSpc>
                          <a:spcPct val="100000"/>
                        </a:lnSpc>
                      </a:pPr>
                      <a:r>
                        <a:rPr sz="1400" dirty="0">
                          <a:latin typeface="Calibri"/>
                          <a:cs typeface="Calibri"/>
                        </a:rPr>
                        <a:t>½</a:t>
                      </a:r>
                      <a:r>
                        <a:rPr sz="1400" spc="-15" dirty="0">
                          <a:latin typeface="Calibri"/>
                          <a:cs typeface="Calibri"/>
                        </a:rPr>
                        <a:t> </a:t>
                      </a:r>
                      <a:r>
                        <a:rPr sz="1400" spc="-10" dirty="0">
                          <a:latin typeface="Calibri"/>
                          <a:cs typeface="Calibri"/>
                        </a:rPr>
                        <a:t>agurk</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algn="l">
                        <a:lnSpc>
                          <a:spcPct val="100000"/>
                        </a:lnSpc>
                        <a:spcBef>
                          <a:spcPts val="265"/>
                        </a:spcBef>
                      </a:pPr>
                      <a:r>
                        <a:rPr sz="1400" spc="-10" dirty="0">
                          <a:latin typeface="Calibri"/>
                          <a:cs typeface="Calibri"/>
                        </a:rPr>
                        <a:t>Grovbrød </a:t>
                      </a:r>
                      <a:r>
                        <a:rPr sz="1400" dirty="0">
                          <a:latin typeface="Calibri"/>
                          <a:cs typeface="Calibri"/>
                        </a:rPr>
                        <a:t>med</a:t>
                      </a:r>
                      <a:r>
                        <a:rPr sz="1400" spc="-40" dirty="0">
                          <a:latin typeface="Calibri"/>
                          <a:cs typeface="Calibri"/>
                        </a:rPr>
                        <a:t> </a:t>
                      </a:r>
                      <a:r>
                        <a:rPr sz="1400" spc="-25" dirty="0">
                          <a:latin typeface="Calibri"/>
                          <a:cs typeface="Calibri"/>
                        </a:rPr>
                        <a:t>ost</a:t>
                      </a:r>
                      <a:endParaRPr sz="1400" dirty="0">
                        <a:latin typeface="Calibri"/>
                        <a:cs typeface="Calibri"/>
                      </a:endParaRPr>
                    </a:p>
                    <a:p>
                      <a:pPr marL="92075" algn="l">
                        <a:lnSpc>
                          <a:spcPct val="100000"/>
                        </a:lnSpc>
                      </a:pPr>
                      <a:r>
                        <a:rPr sz="1400" dirty="0">
                          <a:latin typeface="Calibri"/>
                          <a:cs typeface="Calibri"/>
                        </a:rPr>
                        <a:t>og</a:t>
                      </a:r>
                      <a:r>
                        <a:rPr sz="1400" spc="-15" dirty="0">
                          <a:latin typeface="Calibri"/>
                          <a:cs typeface="Calibri"/>
                        </a:rPr>
                        <a:t> </a:t>
                      </a:r>
                      <a:r>
                        <a:rPr sz="1400" spc="-10" dirty="0">
                          <a:latin typeface="Calibri"/>
                          <a:cs typeface="Calibri"/>
                        </a:rPr>
                        <a:t>peberfrugt</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710" algn="l">
                        <a:lnSpc>
                          <a:spcPct val="100000"/>
                        </a:lnSpc>
                        <a:spcBef>
                          <a:spcPts val="265"/>
                        </a:spcBef>
                      </a:pPr>
                      <a:r>
                        <a:rPr sz="1400" spc="-10" dirty="0">
                          <a:latin typeface="Calibri"/>
                          <a:cs typeface="Calibri"/>
                        </a:rPr>
                        <a:t>Farsbrød</a:t>
                      </a:r>
                      <a:r>
                        <a:rPr sz="1400" spc="-60" dirty="0">
                          <a:latin typeface="Calibri"/>
                          <a:cs typeface="Calibri"/>
                        </a:rPr>
                        <a:t> </a:t>
                      </a:r>
                      <a:r>
                        <a:rPr sz="1400" dirty="0">
                          <a:latin typeface="Calibri"/>
                          <a:cs typeface="Calibri"/>
                        </a:rPr>
                        <a:t>fra</a:t>
                      </a:r>
                      <a:r>
                        <a:rPr sz="1400" spc="-65" dirty="0">
                          <a:latin typeface="Calibri"/>
                          <a:cs typeface="Calibri"/>
                        </a:rPr>
                        <a:t> </a:t>
                      </a:r>
                      <a:r>
                        <a:rPr sz="1400" spc="-10" dirty="0">
                          <a:latin typeface="Calibri"/>
                          <a:cs typeface="Calibri"/>
                        </a:rPr>
                        <a:t>onsdag</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10004"/>
                  </a:ext>
                </a:extLst>
              </a:tr>
              <a:tr h="524571">
                <a:tc>
                  <a:txBody>
                    <a:bodyPr/>
                    <a:lstStyle/>
                    <a:p>
                      <a:pPr marL="91440" algn="l">
                        <a:lnSpc>
                          <a:spcPct val="100000"/>
                        </a:lnSpc>
                        <a:spcBef>
                          <a:spcPts val="275"/>
                        </a:spcBef>
                      </a:pPr>
                      <a:r>
                        <a:rPr sz="1600" spc="-10" dirty="0">
                          <a:latin typeface="Calibri"/>
                          <a:cs typeface="Calibri"/>
                        </a:rPr>
                        <a:t>Fredag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1440" marR="321310" algn="l">
                        <a:lnSpc>
                          <a:spcPct val="100000"/>
                        </a:lnSpc>
                        <a:spcBef>
                          <a:spcPts val="265"/>
                        </a:spcBef>
                      </a:pPr>
                      <a:r>
                        <a:rPr sz="1400" spc="-10" dirty="0">
                          <a:latin typeface="Calibri"/>
                          <a:cs typeface="Calibri"/>
                        </a:rPr>
                        <a:t>Havregrød,</a:t>
                      </a:r>
                      <a:r>
                        <a:rPr sz="1400" dirty="0">
                          <a:latin typeface="Calibri"/>
                          <a:cs typeface="Calibri"/>
                        </a:rPr>
                        <a:t> æble</a:t>
                      </a:r>
                      <a:r>
                        <a:rPr sz="1400" spc="-35" dirty="0">
                          <a:latin typeface="Calibri"/>
                          <a:cs typeface="Calibri"/>
                        </a:rPr>
                        <a:t> </a:t>
                      </a:r>
                      <a:r>
                        <a:rPr sz="1400" spc="-25" dirty="0">
                          <a:latin typeface="Calibri"/>
                          <a:cs typeface="Calibri"/>
                        </a:rPr>
                        <a:t>og </a:t>
                      </a:r>
                      <a:r>
                        <a:rPr sz="1400" spc="-10" dirty="0">
                          <a:latin typeface="Calibri"/>
                          <a:cs typeface="Calibri"/>
                        </a:rPr>
                        <a:t>nødder</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marR="206375" algn="l">
                        <a:lnSpc>
                          <a:spcPct val="100000"/>
                        </a:lnSpc>
                        <a:spcBef>
                          <a:spcPts val="265"/>
                        </a:spcBef>
                      </a:pPr>
                      <a:r>
                        <a:rPr sz="1400" dirty="0">
                          <a:latin typeface="Calibri"/>
                          <a:cs typeface="Calibri"/>
                        </a:rPr>
                        <a:t>Røræg,</a:t>
                      </a:r>
                      <a:r>
                        <a:rPr sz="1400" spc="-40" dirty="0">
                          <a:latin typeface="Calibri"/>
                          <a:cs typeface="Calibri"/>
                        </a:rPr>
                        <a:t> </a:t>
                      </a:r>
                      <a:r>
                        <a:rPr sz="1400" dirty="0">
                          <a:latin typeface="Calibri"/>
                          <a:cs typeface="Calibri"/>
                        </a:rPr>
                        <a:t>tomater</a:t>
                      </a:r>
                      <a:r>
                        <a:rPr sz="1400" spc="-75" dirty="0">
                          <a:latin typeface="Calibri"/>
                          <a:cs typeface="Calibri"/>
                        </a:rPr>
                        <a:t> </a:t>
                      </a:r>
                      <a:r>
                        <a:rPr sz="1400" dirty="0">
                          <a:latin typeface="Calibri"/>
                          <a:cs typeface="Calibri"/>
                        </a:rPr>
                        <a:t>og</a:t>
                      </a:r>
                      <a:r>
                        <a:rPr sz="1400" spc="-75" dirty="0">
                          <a:latin typeface="Calibri"/>
                          <a:cs typeface="Calibri"/>
                        </a:rPr>
                        <a:t> </a:t>
                      </a:r>
                      <a:r>
                        <a:rPr sz="1400" spc="-20" dirty="0">
                          <a:latin typeface="Calibri"/>
                          <a:cs typeface="Calibri"/>
                        </a:rPr>
                        <a:t>groft brød</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marR="335280" algn="l">
                        <a:lnSpc>
                          <a:spcPct val="100000"/>
                        </a:lnSpc>
                        <a:spcBef>
                          <a:spcPts val="265"/>
                        </a:spcBef>
                      </a:pPr>
                      <a:r>
                        <a:rPr sz="1400" spc="-10" dirty="0">
                          <a:latin typeface="Calibri"/>
                          <a:cs typeface="Calibri"/>
                        </a:rPr>
                        <a:t>Yoghurt,</a:t>
                      </a:r>
                      <a:r>
                        <a:rPr sz="1400" spc="-35" dirty="0">
                          <a:latin typeface="Calibri"/>
                          <a:cs typeface="Calibri"/>
                        </a:rPr>
                        <a:t> </a:t>
                      </a:r>
                      <a:r>
                        <a:rPr sz="1400" dirty="0">
                          <a:latin typeface="Calibri"/>
                          <a:cs typeface="Calibri"/>
                        </a:rPr>
                        <a:t>banan</a:t>
                      </a:r>
                      <a:r>
                        <a:rPr sz="1400" spc="-65" dirty="0">
                          <a:latin typeface="Calibri"/>
                          <a:cs typeface="Calibri"/>
                        </a:rPr>
                        <a:t> </a:t>
                      </a:r>
                      <a:r>
                        <a:rPr sz="1400" spc="-25" dirty="0">
                          <a:latin typeface="Calibri"/>
                          <a:cs typeface="Calibri"/>
                        </a:rPr>
                        <a:t>og </a:t>
                      </a:r>
                      <a:r>
                        <a:rPr sz="1400" spc="-10" dirty="0">
                          <a:latin typeface="Calibri"/>
                          <a:cs typeface="Calibri"/>
                        </a:rPr>
                        <a:t>mysli</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710" marR="892175" algn="l">
                        <a:lnSpc>
                          <a:spcPct val="100000"/>
                        </a:lnSpc>
                        <a:spcBef>
                          <a:spcPts val="265"/>
                        </a:spcBef>
                      </a:pPr>
                      <a:r>
                        <a:rPr sz="1400" spc="-10" dirty="0">
                          <a:latin typeface="Calibri"/>
                          <a:cs typeface="Calibri"/>
                        </a:rPr>
                        <a:t>Kyllingelår</a:t>
                      </a:r>
                      <a:r>
                        <a:rPr sz="1400" spc="-30" dirty="0">
                          <a:latin typeface="Calibri"/>
                          <a:cs typeface="Calibri"/>
                        </a:rPr>
                        <a:t> </a:t>
                      </a:r>
                      <a:r>
                        <a:rPr sz="1400" spc="-25" dirty="0">
                          <a:latin typeface="Calibri"/>
                          <a:cs typeface="Calibri"/>
                        </a:rPr>
                        <a:t>med </a:t>
                      </a:r>
                      <a:r>
                        <a:rPr sz="1400" spc="-10" dirty="0">
                          <a:latin typeface="Calibri"/>
                          <a:cs typeface="Calibri"/>
                        </a:rPr>
                        <a:t>rodfrugter</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extLst>
                  <a:ext uri="{0D108BD9-81ED-4DB2-BD59-A6C34878D82A}">
                    <a16:rowId xmlns:a16="http://schemas.microsoft.com/office/drawing/2014/main" val="10005"/>
                  </a:ext>
                </a:extLst>
              </a:tr>
              <a:tr h="525147">
                <a:tc>
                  <a:txBody>
                    <a:bodyPr/>
                    <a:lstStyle/>
                    <a:p>
                      <a:pPr marL="91440" algn="l">
                        <a:lnSpc>
                          <a:spcPct val="100000"/>
                        </a:lnSpc>
                        <a:spcBef>
                          <a:spcPts val="280"/>
                        </a:spcBef>
                      </a:pPr>
                      <a:r>
                        <a:rPr sz="1600" spc="-10" dirty="0">
                          <a:latin typeface="Calibri"/>
                          <a:cs typeface="Calibri"/>
                        </a:rPr>
                        <a:t>Lørdag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marR="113030" algn="l">
                        <a:lnSpc>
                          <a:spcPct val="100000"/>
                        </a:lnSpc>
                        <a:spcBef>
                          <a:spcPts val="265"/>
                        </a:spcBef>
                      </a:pPr>
                      <a:r>
                        <a:rPr sz="1400" dirty="0">
                          <a:latin typeface="Calibri"/>
                          <a:cs typeface="Calibri"/>
                        </a:rPr>
                        <a:t>Omelet</a:t>
                      </a:r>
                      <a:r>
                        <a:rPr sz="1400" spc="-20" dirty="0">
                          <a:latin typeface="Calibri"/>
                          <a:cs typeface="Calibri"/>
                        </a:rPr>
                        <a:t> </a:t>
                      </a:r>
                      <a:r>
                        <a:rPr sz="1400" dirty="0">
                          <a:latin typeface="Calibri"/>
                          <a:cs typeface="Calibri"/>
                        </a:rPr>
                        <a:t>med</a:t>
                      </a:r>
                      <a:r>
                        <a:rPr sz="1400" spc="-20" dirty="0">
                          <a:latin typeface="Calibri"/>
                          <a:cs typeface="Calibri"/>
                        </a:rPr>
                        <a:t> </a:t>
                      </a:r>
                      <a:r>
                        <a:rPr sz="1400" dirty="0">
                          <a:latin typeface="Calibri"/>
                          <a:cs typeface="Calibri"/>
                        </a:rPr>
                        <a:t>spinat</a:t>
                      </a:r>
                      <a:r>
                        <a:rPr sz="1400" spc="-60" dirty="0">
                          <a:latin typeface="Calibri"/>
                          <a:cs typeface="Calibri"/>
                        </a:rPr>
                        <a:t> </a:t>
                      </a:r>
                      <a:r>
                        <a:rPr sz="1400" spc="-25" dirty="0">
                          <a:latin typeface="Calibri"/>
                          <a:cs typeface="Calibri"/>
                        </a:rPr>
                        <a:t>og </a:t>
                      </a:r>
                      <a:r>
                        <a:rPr sz="1400" spc="-10" dirty="0">
                          <a:latin typeface="Calibri"/>
                          <a:cs typeface="Calibri"/>
                        </a:rPr>
                        <a:t>rugbrød</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algn="l">
                        <a:lnSpc>
                          <a:spcPct val="100000"/>
                        </a:lnSpc>
                        <a:spcBef>
                          <a:spcPts val="265"/>
                        </a:spcBef>
                      </a:pPr>
                      <a:r>
                        <a:rPr sz="1400" spc="-10" dirty="0">
                          <a:latin typeface="Calibri"/>
                          <a:cs typeface="Calibri"/>
                        </a:rPr>
                        <a:t>Rester</a:t>
                      </a:r>
                      <a:r>
                        <a:rPr sz="1400" spc="-45" dirty="0">
                          <a:latin typeface="Calibri"/>
                          <a:cs typeface="Calibri"/>
                        </a:rPr>
                        <a:t> </a:t>
                      </a:r>
                      <a:r>
                        <a:rPr sz="1400" dirty="0">
                          <a:latin typeface="Calibri"/>
                          <a:cs typeface="Calibri"/>
                        </a:rPr>
                        <a:t>fra</a:t>
                      </a:r>
                      <a:r>
                        <a:rPr sz="1400" spc="-55" dirty="0">
                          <a:latin typeface="Calibri"/>
                          <a:cs typeface="Calibri"/>
                        </a:rPr>
                        <a:t> </a:t>
                      </a:r>
                      <a:r>
                        <a:rPr sz="1400" spc="-20" dirty="0">
                          <a:latin typeface="Calibri"/>
                          <a:cs typeface="Calibri"/>
                        </a:rPr>
                        <a:t>aften</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marR="412750" algn="l">
                        <a:lnSpc>
                          <a:spcPct val="100000"/>
                        </a:lnSpc>
                        <a:spcBef>
                          <a:spcPts val="265"/>
                        </a:spcBef>
                      </a:pPr>
                      <a:r>
                        <a:rPr sz="1400" spc="-10" dirty="0">
                          <a:latin typeface="Calibri"/>
                          <a:cs typeface="Calibri"/>
                        </a:rPr>
                        <a:t>Yoghurt,</a:t>
                      </a:r>
                      <a:r>
                        <a:rPr sz="1400" spc="-65" dirty="0">
                          <a:latin typeface="Calibri"/>
                          <a:cs typeface="Calibri"/>
                        </a:rPr>
                        <a:t> </a:t>
                      </a:r>
                      <a:r>
                        <a:rPr sz="1400" dirty="0">
                          <a:latin typeface="Calibri"/>
                          <a:cs typeface="Calibri"/>
                        </a:rPr>
                        <a:t>pære</a:t>
                      </a:r>
                      <a:r>
                        <a:rPr sz="1400" spc="-55" dirty="0">
                          <a:latin typeface="Calibri"/>
                          <a:cs typeface="Calibri"/>
                        </a:rPr>
                        <a:t> </a:t>
                      </a:r>
                      <a:r>
                        <a:rPr sz="1400" spc="-25" dirty="0">
                          <a:latin typeface="Calibri"/>
                          <a:cs typeface="Calibri"/>
                        </a:rPr>
                        <a:t>og </a:t>
                      </a:r>
                      <a:r>
                        <a:rPr sz="1400" spc="-10" dirty="0">
                          <a:latin typeface="Calibri"/>
                          <a:cs typeface="Calibri"/>
                        </a:rPr>
                        <a:t>mysli</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710" marR="741045" algn="l">
                        <a:lnSpc>
                          <a:spcPct val="100000"/>
                        </a:lnSpc>
                        <a:spcBef>
                          <a:spcPts val="265"/>
                        </a:spcBef>
                      </a:pPr>
                      <a:r>
                        <a:rPr sz="1400" dirty="0">
                          <a:latin typeface="Calibri"/>
                          <a:cs typeface="Calibri"/>
                        </a:rPr>
                        <a:t>Laks,</a:t>
                      </a:r>
                      <a:r>
                        <a:rPr sz="1400" spc="-60" dirty="0">
                          <a:latin typeface="Calibri"/>
                          <a:cs typeface="Calibri"/>
                        </a:rPr>
                        <a:t> </a:t>
                      </a:r>
                      <a:r>
                        <a:rPr sz="1400" dirty="0">
                          <a:latin typeface="Calibri"/>
                          <a:cs typeface="Calibri"/>
                        </a:rPr>
                        <a:t>kartofler</a:t>
                      </a:r>
                      <a:r>
                        <a:rPr sz="1400" spc="-65" dirty="0">
                          <a:latin typeface="Calibri"/>
                          <a:cs typeface="Calibri"/>
                        </a:rPr>
                        <a:t> </a:t>
                      </a:r>
                      <a:r>
                        <a:rPr sz="1400" spc="-25" dirty="0">
                          <a:latin typeface="Calibri"/>
                          <a:cs typeface="Calibri"/>
                        </a:rPr>
                        <a:t>og </a:t>
                      </a:r>
                      <a:r>
                        <a:rPr sz="1400" spc="-10" dirty="0">
                          <a:latin typeface="Calibri"/>
                          <a:cs typeface="Calibri"/>
                        </a:rPr>
                        <a:t>gulerodssalat</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10006"/>
                  </a:ext>
                </a:extLst>
              </a:tr>
              <a:tr h="967375">
                <a:tc>
                  <a:txBody>
                    <a:bodyPr/>
                    <a:lstStyle/>
                    <a:p>
                      <a:pPr marL="91440" algn="l">
                        <a:lnSpc>
                          <a:spcPct val="100000"/>
                        </a:lnSpc>
                        <a:spcBef>
                          <a:spcPts val="280"/>
                        </a:spcBef>
                      </a:pPr>
                      <a:r>
                        <a:rPr sz="1600" spc="-10" dirty="0">
                          <a:latin typeface="Calibri"/>
                          <a:cs typeface="Calibri"/>
                        </a:rPr>
                        <a:t>Søndag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1440" marR="247650" algn="l">
                        <a:lnSpc>
                          <a:spcPct val="100000"/>
                        </a:lnSpc>
                        <a:spcBef>
                          <a:spcPts val="270"/>
                        </a:spcBef>
                      </a:pPr>
                      <a:r>
                        <a:rPr sz="1400" spc="-10" dirty="0">
                          <a:latin typeface="Calibri"/>
                          <a:cs typeface="Calibri"/>
                        </a:rPr>
                        <a:t>Grovbrød </a:t>
                      </a:r>
                      <a:r>
                        <a:rPr sz="1400" dirty="0">
                          <a:latin typeface="Calibri"/>
                          <a:cs typeface="Calibri"/>
                        </a:rPr>
                        <a:t>med</a:t>
                      </a:r>
                      <a:r>
                        <a:rPr sz="1400" spc="-40" dirty="0">
                          <a:latin typeface="Calibri"/>
                          <a:cs typeface="Calibri"/>
                        </a:rPr>
                        <a:t> </a:t>
                      </a:r>
                      <a:r>
                        <a:rPr sz="1400" spc="-20" dirty="0">
                          <a:latin typeface="Calibri"/>
                          <a:cs typeface="Calibri"/>
                        </a:rPr>
                        <a:t>ost, </a:t>
                      </a:r>
                      <a:r>
                        <a:rPr sz="1400" dirty="0">
                          <a:latin typeface="Calibri"/>
                          <a:cs typeface="Calibri"/>
                        </a:rPr>
                        <a:t>skinke</a:t>
                      </a:r>
                      <a:r>
                        <a:rPr sz="1400" spc="-55" dirty="0">
                          <a:latin typeface="Calibri"/>
                          <a:cs typeface="Calibri"/>
                        </a:rPr>
                        <a:t> </a:t>
                      </a:r>
                      <a:r>
                        <a:rPr sz="1400" dirty="0">
                          <a:latin typeface="Calibri"/>
                          <a:cs typeface="Calibri"/>
                        </a:rPr>
                        <a:t>og</a:t>
                      </a:r>
                      <a:r>
                        <a:rPr sz="1400" spc="-45" dirty="0">
                          <a:latin typeface="Calibri"/>
                          <a:cs typeface="Calibri"/>
                        </a:rPr>
                        <a:t> </a:t>
                      </a:r>
                      <a:r>
                        <a:rPr sz="1400" spc="-10" dirty="0">
                          <a:latin typeface="Calibri"/>
                          <a:cs typeface="Calibri"/>
                        </a:rPr>
                        <a:t>peberfrugt</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marR="194310" algn="l">
                        <a:lnSpc>
                          <a:spcPct val="100000"/>
                        </a:lnSpc>
                        <a:spcBef>
                          <a:spcPts val="270"/>
                        </a:spcBef>
                      </a:pPr>
                      <a:r>
                        <a:rPr sz="1400" dirty="0">
                          <a:latin typeface="Calibri"/>
                          <a:cs typeface="Calibri"/>
                        </a:rPr>
                        <a:t>2</a:t>
                      </a:r>
                      <a:r>
                        <a:rPr sz="1400" spc="-40" dirty="0">
                          <a:latin typeface="Calibri"/>
                          <a:cs typeface="Calibri"/>
                        </a:rPr>
                        <a:t> </a:t>
                      </a:r>
                      <a:r>
                        <a:rPr sz="1400" dirty="0">
                          <a:latin typeface="Calibri"/>
                          <a:cs typeface="Calibri"/>
                        </a:rPr>
                        <a:t>spejlæg,</a:t>
                      </a:r>
                      <a:r>
                        <a:rPr sz="1400" spc="-35" dirty="0">
                          <a:latin typeface="Calibri"/>
                          <a:cs typeface="Calibri"/>
                        </a:rPr>
                        <a:t> </a:t>
                      </a:r>
                      <a:r>
                        <a:rPr sz="1400" dirty="0">
                          <a:latin typeface="Calibri"/>
                          <a:cs typeface="Calibri"/>
                        </a:rPr>
                        <a:t>ristet</a:t>
                      </a:r>
                      <a:r>
                        <a:rPr sz="1400" spc="-40" dirty="0">
                          <a:latin typeface="Calibri"/>
                          <a:cs typeface="Calibri"/>
                        </a:rPr>
                        <a:t> </a:t>
                      </a:r>
                      <a:r>
                        <a:rPr sz="1400" spc="-10" dirty="0">
                          <a:latin typeface="Calibri"/>
                          <a:cs typeface="Calibri"/>
                        </a:rPr>
                        <a:t>spidskål </a:t>
                      </a:r>
                      <a:r>
                        <a:rPr sz="1400" dirty="0">
                          <a:latin typeface="Calibri"/>
                          <a:cs typeface="Calibri"/>
                        </a:rPr>
                        <a:t>og</a:t>
                      </a:r>
                      <a:r>
                        <a:rPr sz="1400" spc="-15" dirty="0">
                          <a:latin typeface="Calibri"/>
                          <a:cs typeface="Calibri"/>
                        </a:rPr>
                        <a:t> </a:t>
                      </a:r>
                      <a:r>
                        <a:rPr sz="1400" spc="-10" dirty="0">
                          <a:latin typeface="Calibri"/>
                          <a:cs typeface="Calibri"/>
                        </a:rPr>
                        <a:t>rugbrød</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marR="319405" algn="l">
                        <a:lnSpc>
                          <a:spcPct val="100000"/>
                        </a:lnSpc>
                        <a:spcBef>
                          <a:spcPts val="270"/>
                        </a:spcBef>
                      </a:pPr>
                      <a:r>
                        <a:rPr sz="1400" dirty="0">
                          <a:latin typeface="Calibri"/>
                          <a:cs typeface="Calibri"/>
                        </a:rPr>
                        <a:t>Tyk</a:t>
                      </a:r>
                      <a:r>
                        <a:rPr sz="1400" spc="-85" dirty="0">
                          <a:latin typeface="Calibri"/>
                          <a:cs typeface="Calibri"/>
                        </a:rPr>
                        <a:t> </a:t>
                      </a:r>
                      <a:r>
                        <a:rPr sz="1400" dirty="0">
                          <a:latin typeface="Calibri"/>
                          <a:cs typeface="Calibri"/>
                        </a:rPr>
                        <a:t>smoothie</a:t>
                      </a:r>
                      <a:r>
                        <a:rPr sz="1400" spc="-70" dirty="0">
                          <a:latin typeface="Calibri"/>
                          <a:cs typeface="Calibri"/>
                        </a:rPr>
                        <a:t> </a:t>
                      </a:r>
                      <a:r>
                        <a:rPr sz="1400" spc="-25" dirty="0">
                          <a:latin typeface="Calibri"/>
                          <a:cs typeface="Calibri"/>
                        </a:rPr>
                        <a:t>med </a:t>
                      </a:r>
                      <a:r>
                        <a:rPr sz="1400" spc="-10" dirty="0">
                          <a:latin typeface="Calibri"/>
                          <a:cs typeface="Calibri"/>
                        </a:rPr>
                        <a:t>topping</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710" marR="239395" algn="l">
                        <a:lnSpc>
                          <a:spcPct val="100000"/>
                        </a:lnSpc>
                        <a:spcBef>
                          <a:spcPts val="270"/>
                        </a:spcBef>
                      </a:pPr>
                      <a:r>
                        <a:rPr sz="1400" spc="-10" dirty="0">
                          <a:latin typeface="Calibri"/>
                          <a:cs typeface="Calibri"/>
                        </a:rPr>
                        <a:t>Kødsovs</a:t>
                      </a:r>
                      <a:r>
                        <a:rPr sz="1400" spc="-20" dirty="0">
                          <a:latin typeface="Calibri"/>
                          <a:cs typeface="Calibri"/>
                        </a:rPr>
                        <a:t> </a:t>
                      </a:r>
                      <a:r>
                        <a:rPr sz="1400" dirty="0">
                          <a:latin typeface="Calibri"/>
                          <a:cs typeface="Calibri"/>
                        </a:rPr>
                        <a:t>med</a:t>
                      </a:r>
                      <a:r>
                        <a:rPr sz="1400" spc="-35" dirty="0">
                          <a:latin typeface="Calibri"/>
                          <a:cs typeface="Calibri"/>
                        </a:rPr>
                        <a:t> </a:t>
                      </a:r>
                      <a:r>
                        <a:rPr sz="1400" spc="-10" dirty="0">
                          <a:latin typeface="Calibri"/>
                          <a:cs typeface="Calibri"/>
                        </a:rPr>
                        <a:t>masser </a:t>
                      </a:r>
                      <a:r>
                        <a:rPr sz="1400" dirty="0">
                          <a:latin typeface="Calibri"/>
                          <a:cs typeface="Calibri"/>
                        </a:rPr>
                        <a:t>grønt.</a:t>
                      </a:r>
                      <a:r>
                        <a:rPr sz="1400" spc="-75" dirty="0">
                          <a:latin typeface="Calibri"/>
                          <a:cs typeface="Calibri"/>
                        </a:rPr>
                        <a:t> </a:t>
                      </a:r>
                      <a:r>
                        <a:rPr sz="1400" dirty="0">
                          <a:latin typeface="Calibri"/>
                          <a:cs typeface="Calibri"/>
                        </a:rPr>
                        <a:t>Dobbelt</a:t>
                      </a:r>
                      <a:r>
                        <a:rPr sz="1400" spc="-70" dirty="0">
                          <a:latin typeface="Calibri"/>
                          <a:cs typeface="Calibri"/>
                        </a:rPr>
                        <a:t> </a:t>
                      </a:r>
                      <a:r>
                        <a:rPr sz="1400" spc="-10" dirty="0">
                          <a:latin typeface="Calibri"/>
                          <a:cs typeface="Calibri"/>
                        </a:rPr>
                        <a:t>portion, </a:t>
                      </a:r>
                      <a:r>
                        <a:rPr sz="1400" dirty="0">
                          <a:latin typeface="Calibri"/>
                          <a:cs typeface="Calibri"/>
                        </a:rPr>
                        <a:t>så</a:t>
                      </a:r>
                      <a:r>
                        <a:rPr sz="1400" spc="-15" dirty="0">
                          <a:latin typeface="Calibri"/>
                          <a:cs typeface="Calibri"/>
                        </a:rPr>
                        <a:t> </a:t>
                      </a:r>
                      <a:r>
                        <a:rPr sz="1400" dirty="0">
                          <a:latin typeface="Calibri"/>
                          <a:cs typeface="Calibri"/>
                        </a:rPr>
                        <a:t>der</a:t>
                      </a:r>
                      <a:r>
                        <a:rPr sz="1400" spc="-5" dirty="0">
                          <a:latin typeface="Calibri"/>
                          <a:cs typeface="Calibri"/>
                        </a:rPr>
                        <a:t> </a:t>
                      </a:r>
                      <a:r>
                        <a:rPr sz="1400" dirty="0">
                          <a:latin typeface="Calibri"/>
                          <a:cs typeface="Calibri"/>
                        </a:rPr>
                        <a:t>er</a:t>
                      </a:r>
                      <a:r>
                        <a:rPr sz="1400" spc="5" dirty="0">
                          <a:latin typeface="Calibri"/>
                          <a:cs typeface="Calibri"/>
                        </a:rPr>
                        <a:t> </a:t>
                      </a:r>
                      <a:r>
                        <a:rPr sz="1400" dirty="0">
                          <a:latin typeface="Calibri"/>
                          <a:cs typeface="Calibri"/>
                        </a:rPr>
                        <a:t>til</a:t>
                      </a:r>
                      <a:r>
                        <a:rPr sz="1400" spc="-20" dirty="0">
                          <a:latin typeface="Calibri"/>
                          <a:cs typeface="Calibri"/>
                        </a:rPr>
                        <a:t> </a:t>
                      </a:r>
                      <a:r>
                        <a:rPr sz="1400" spc="-10" dirty="0">
                          <a:latin typeface="Calibri"/>
                          <a:cs typeface="Calibri"/>
                        </a:rPr>
                        <a:t>mandag aften</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extLst>
                  <a:ext uri="{0D108BD9-81ED-4DB2-BD59-A6C34878D82A}">
                    <a16:rowId xmlns:a16="http://schemas.microsoft.com/office/drawing/2014/main" val="10007"/>
                  </a:ext>
                </a:extLst>
              </a:tr>
            </a:tbl>
          </a:graphicData>
        </a:graphic>
      </p:graphicFrame>
      <p:sp>
        <p:nvSpPr>
          <p:cNvPr id="6" name="object 2">
            <a:extLst>
              <a:ext uri="{FF2B5EF4-FFF2-40B4-BE49-F238E27FC236}">
                <a16:creationId xmlns:a16="http://schemas.microsoft.com/office/drawing/2014/main" id="{D93B84BA-938C-3909-7A7A-6121E1310240}"/>
              </a:ext>
            </a:extLst>
          </p:cNvPr>
          <p:cNvSpPr txBox="1">
            <a:spLocks/>
          </p:cNvSpPr>
          <p:nvPr/>
        </p:nvSpPr>
        <p:spPr>
          <a:xfrm>
            <a:off x="687519" y="129952"/>
            <a:ext cx="494553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Nem ugeplan</a:t>
            </a:r>
          </a:p>
        </p:txBody>
      </p:sp>
    </p:spTree>
    <p:extLst>
      <p:ext uri="{BB962C8B-B14F-4D97-AF65-F5344CB8AC3E}">
        <p14:creationId xmlns:p14="http://schemas.microsoft.com/office/powerpoint/2010/main" val="662998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43726-AEAF-058C-6FB4-D8391F5619E8}"/>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DD94393A-9522-71C1-9DCF-8BAF9707F822}"/>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ctangle 10">
            <a:extLst>
              <a:ext uri="{FF2B5EF4-FFF2-40B4-BE49-F238E27FC236}">
                <a16:creationId xmlns:a16="http://schemas.microsoft.com/office/drawing/2014/main" id="{83BE4DFC-CD2F-2F8C-76C0-7184FD4F8E86}"/>
              </a:ext>
            </a:extLst>
          </p:cNvPr>
          <p:cNvSpPr/>
          <p:nvPr/>
        </p:nvSpPr>
        <p:spPr>
          <a:xfrm>
            <a:off x="-17293" y="0"/>
            <a:ext cx="6363091"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object 2">
            <a:extLst>
              <a:ext uri="{FF2B5EF4-FFF2-40B4-BE49-F238E27FC236}">
                <a16:creationId xmlns:a16="http://schemas.microsoft.com/office/drawing/2014/main" id="{1E27E0AB-D56A-D389-37DB-0CFAAAE62954}"/>
              </a:ext>
            </a:extLst>
          </p:cNvPr>
          <p:cNvSpPr txBox="1">
            <a:spLocks/>
          </p:cNvSpPr>
          <p:nvPr/>
        </p:nvSpPr>
        <p:spPr>
          <a:xfrm>
            <a:off x="410236" y="237303"/>
            <a:ext cx="5417989"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Godt at have i huset</a:t>
            </a:r>
          </a:p>
        </p:txBody>
      </p:sp>
      <p:sp>
        <p:nvSpPr>
          <p:cNvPr id="3" name="object 3">
            <a:extLst>
              <a:ext uri="{FF2B5EF4-FFF2-40B4-BE49-F238E27FC236}">
                <a16:creationId xmlns:a16="http://schemas.microsoft.com/office/drawing/2014/main" id="{4DA2ABF4-988E-F49E-A008-81366B8E1208}"/>
              </a:ext>
            </a:extLst>
          </p:cNvPr>
          <p:cNvSpPr txBox="1"/>
          <p:nvPr/>
        </p:nvSpPr>
        <p:spPr>
          <a:xfrm>
            <a:off x="745474" y="1216907"/>
            <a:ext cx="5082751" cy="4902735"/>
          </a:xfrm>
          <a:prstGeom prst="rect">
            <a:avLst/>
          </a:prstGeom>
        </p:spPr>
        <p:txBody>
          <a:bodyPr vert="horz" wrap="square" lIns="0" tIns="116315" rIns="0" bIns="0" rtlCol="0">
            <a:spAutoFit/>
          </a:bodyPr>
          <a:lstStyle/>
          <a:p>
            <a:pPr marL="11516">
              <a:spcBef>
                <a:spcPts val="916"/>
              </a:spcBef>
            </a:pPr>
            <a:r>
              <a:rPr sz="1451" b="1" dirty="0">
                <a:solidFill>
                  <a:srgbClr val="70578B"/>
                </a:solidFill>
                <a:latin typeface="Calibri"/>
                <a:cs typeface="Calibri"/>
              </a:rPr>
              <a:t>Sørg</a:t>
            </a:r>
            <a:r>
              <a:rPr sz="1451" b="1" spc="-5" dirty="0">
                <a:solidFill>
                  <a:srgbClr val="70578B"/>
                </a:solidFill>
                <a:latin typeface="Calibri"/>
                <a:cs typeface="Calibri"/>
              </a:rPr>
              <a:t> </a:t>
            </a:r>
            <a:r>
              <a:rPr sz="1451" b="1" dirty="0">
                <a:solidFill>
                  <a:srgbClr val="70578B"/>
                </a:solidFill>
                <a:latin typeface="Calibri"/>
                <a:cs typeface="Calibri"/>
              </a:rPr>
              <a:t>for</a:t>
            </a:r>
            <a:r>
              <a:rPr sz="1451" b="1" spc="-32" dirty="0">
                <a:solidFill>
                  <a:srgbClr val="70578B"/>
                </a:solidFill>
                <a:latin typeface="Calibri"/>
                <a:cs typeface="Calibri"/>
              </a:rPr>
              <a:t> </a:t>
            </a:r>
            <a:r>
              <a:rPr sz="1451" b="1" dirty="0">
                <a:solidFill>
                  <a:srgbClr val="70578B"/>
                </a:solidFill>
                <a:latin typeface="Calibri"/>
                <a:cs typeface="Calibri"/>
              </a:rPr>
              <a:t>gode</a:t>
            </a:r>
            <a:r>
              <a:rPr sz="1451" b="1" spc="-27" dirty="0">
                <a:solidFill>
                  <a:srgbClr val="70578B"/>
                </a:solidFill>
                <a:latin typeface="Calibri"/>
                <a:cs typeface="Calibri"/>
              </a:rPr>
              <a:t> </a:t>
            </a:r>
            <a:r>
              <a:rPr sz="1451" b="1" spc="-9" dirty="0">
                <a:solidFill>
                  <a:srgbClr val="70578B"/>
                </a:solidFill>
                <a:latin typeface="Calibri"/>
                <a:cs typeface="Calibri"/>
              </a:rPr>
              <a:t>råvarer</a:t>
            </a:r>
            <a:r>
              <a:rPr sz="1451" b="1" spc="-23" dirty="0">
                <a:solidFill>
                  <a:srgbClr val="70578B"/>
                </a:solidFill>
                <a:latin typeface="Calibri"/>
                <a:cs typeface="Calibri"/>
              </a:rPr>
              <a:t> </a:t>
            </a:r>
            <a:r>
              <a:rPr sz="1451" b="1" dirty="0">
                <a:solidFill>
                  <a:srgbClr val="70578B"/>
                </a:solidFill>
                <a:latin typeface="Calibri"/>
                <a:cs typeface="Calibri"/>
              </a:rPr>
              <a:t>i</a:t>
            </a:r>
            <a:r>
              <a:rPr sz="1451" b="1" spc="-36" dirty="0">
                <a:solidFill>
                  <a:srgbClr val="70578B"/>
                </a:solidFill>
                <a:latin typeface="Calibri"/>
                <a:cs typeface="Calibri"/>
              </a:rPr>
              <a:t> </a:t>
            </a:r>
            <a:r>
              <a:rPr sz="1451" b="1" dirty="0">
                <a:solidFill>
                  <a:srgbClr val="70578B"/>
                </a:solidFill>
                <a:latin typeface="Calibri"/>
                <a:cs typeface="Calibri"/>
              </a:rPr>
              <a:t>skabene</a:t>
            </a:r>
            <a:r>
              <a:rPr sz="1451" b="1" spc="-32" dirty="0">
                <a:solidFill>
                  <a:srgbClr val="70578B"/>
                </a:solidFill>
                <a:latin typeface="Calibri"/>
                <a:cs typeface="Calibri"/>
              </a:rPr>
              <a:t> </a:t>
            </a:r>
            <a:r>
              <a:rPr sz="1451" b="1" dirty="0">
                <a:solidFill>
                  <a:srgbClr val="70578B"/>
                </a:solidFill>
                <a:latin typeface="Calibri"/>
                <a:cs typeface="Calibri"/>
              </a:rPr>
              <a:t>og</a:t>
            </a:r>
            <a:r>
              <a:rPr sz="1451" b="1" spc="-36" dirty="0">
                <a:solidFill>
                  <a:srgbClr val="70578B"/>
                </a:solidFill>
                <a:latin typeface="Calibri"/>
                <a:cs typeface="Calibri"/>
              </a:rPr>
              <a:t> </a:t>
            </a:r>
            <a:r>
              <a:rPr sz="1451" b="1" dirty="0">
                <a:solidFill>
                  <a:srgbClr val="70578B"/>
                </a:solidFill>
                <a:latin typeface="Calibri"/>
                <a:cs typeface="Calibri"/>
              </a:rPr>
              <a:t>”</a:t>
            </a:r>
            <a:r>
              <a:rPr sz="1451" b="1" dirty="0" err="1">
                <a:solidFill>
                  <a:srgbClr val="70578B"/>
                </a:solidFill>
                <a:latin typeface="Calibri"/>
                <a:cs typeface="Calibri"/>
              </a:rPr>
              <a:t>Livliner</a:t>
            </a:r>
            <a:r>
              <a:rPr sz="1451" b="1" dirty="0">
                <a:solidFill>
                  <a:srgbClr val="70578B"/>
                </a:solidFill>
                <a:latin typeface="Calibri"/>
                <a:cs typeface="Calibri"/>
              </a:rPr>
              <a:t>”</a:t>
            </a:r>
            <a:r>
              <a:rPr sz="1451" b="1" spc="-41" dirty="0">
                <a:solidFill>
                  <a:srgbClr val="70578B"/>
                </a:solidFill>
                <a:latin typeface="Calibri"/>
                <a:cs typeface="Calibri"/>
              </a:rPr>
              <a:t> </a:t>
            </a:r>
            <a:r>
              <a:rPr sz="1451" b="1" dirty="0">
                <a:solidFill>
                  <a:srgbClr val="70578B"/>
                </a:solidFill>
                <a:latin typeface="Calibri"/>
                <a:cs typeface="Calibri"/>
              </a:rPr>
              <a:t>i</a:t>
            </a:r>
            <a:r>
              <a:rPr sz="1451" b="1" spc="-36" dirty="0">
                <a:solidFill>
                  <a:srgbClr val="70578B"/>
                </a:solidFill>
                <a:latin typeface="Calibri"/>
                <a:cs typeface="Calibri"/>
              </a:rPr>
              <a:t> </a:t>
            </a:r>
            <a:r>
              <a:rPr sz="1451" b="1" spc="-9" dirty="0">
                <a:solidFill>
                  <a:srgbClr val="70578B"/>
                </a:solidFill>
                <a:latin typeface="Calibri"/>
                <a:cs typeface="Calibri"/>
              </a:rPr>
              <a:t>fryseren:</a:t>
            </a:r>
            <a:endParaRPr sz="1451" dirty="0">
              <a:solidFill>
                <a:srgbClr val="70578B"/>
              </a:solidFill>
              <a:latin typeface="Calibri"/>
              <a:cs typeface="Calibri"/>
            </a:endParaRPr>
          </a:p>
          <a:p>
            <a:pPr marL="238964" indent="-227448">
              <a:spcBef>
                <a:spcPts val="830"/>
              </a:spcBef>
              <a:buFont typeface="Arial"/>
              <a:buChar char="•"/>
              <a:tabLst>
                <a:tab pos="238964" algn="l"/>
              </a:tabLst>
            </a:pPr>
            <a:r>
              <a:rPr lang="da-DK" sz="1451" spc="-18" dirty="0">
                <a:solidFill>
                  <a:srgbClr val="70578B"/>
                </a:solidFill>
                <a:latin typeface="Calibri"/>
                <a:cs typeface="Calibri"/>
              </a:rPr>
              <a:t>Nødder, frø og kerner</a:t>
            </a:r>
          </a:p>
          <a:p>
            <a:pPr marL="238964" indent="-227448">
              <a:spcBef>
                <a:spcPts val="830"/>
              </a:spcBef>
              <a:buFont typeface="Arial"/>
              <a:buChar char="•"/>
              <a:tabLst>
                <a:tab pos="238964" algn="l"/>
              </a:tabLst>
            </a:pPr>
            <a:r>
              <a:rPr lang="da-DK" sz="1451" spc="-18" dirty="0">
                <a:solidFill>
                  <a:srgbClr val="70578B"/>
                </a:solidFill>
                <a:latin typeface="Calibri"/>
                <a:cs typeface="Calibri"/>
              </a:rPr>
              <a:t>Havregryn og en god mysli</a:t>
            </a:r>
          </a:p>
          <a:p>
            <a:pPr marL="238964" indent="-227448">
              <a:spcBef>
                <a:spcPts val="830"/>
              </a:spcBef>
              <a:buFont typeface="Arial"/>
              <a:buChar char="•"/>
              <a:tabLst>
                <a:tab pos="238964" algn="l"/>
              </a:tabLst>
            </a:pPr>
            <a:r>
              <a:rPr lang="da-DK" sz="1451" spc="-18" dirty="0">
                <a:solidFill>
                  <a:srgbClr val="70578B"/>
                </a:solidFill>
                <a:latin typeface="Calibri"/>
                <a:cs typeface="Calibri"/>
              </a:rPr>
              <a:t>Rugbrød, rugknækbrød og groft brød</a:t>
            </a:r>
          </a:p>
          <a:p>
            <a:pPr marL="238964" indent="-227448">
              <a:spcBef>
                <a:spcPts val="830"/>
              </a:spcBef>
              <a:buFont typeface="Arial"/>
              <a:buChar char="•"/>
              <a:tabLst>
                <a:tab pos="238964" algn="l"/>
              </a:tabLst>
            </a:pPr>
            <a:r>
              <a:rPr lang="da-DK" sz="1451" spc="-18" dirty="0">
                <a:solidFill>
                  <a:srgbClr val="70578B"/>
                </a:solidFill>
                <a:latin typeface="Calibri"/>
                <a:cs typeface="Calibri"/>
              </a:rPr>
              <a:t>Frisk frugt og bær i fryseren</a:t>
            </a:r>
          </a:p>
          <a:p>
            <a:pPr marL="238964" indent="-227448">
              <a:spcBef>
                <a:spcPts val="830"/>
              </a:spcBef>
              <a:buFont typeface="Arial"/>
              <a:buChar char="•"/>
              <a:tabLst>
                <a:tab pos="238964" algn="l"/>
              </a:tabLst>
            </a:pPr>
            <a:r>
              <a:rPr lang="da-DK" sz="1451" spc="-18" dirty="0">
                <a:solidFill>
                  <a:srgbClr val="70578B"/>
                </a:solidFill>
                <a:latin typeface="Calibri"/>
                <a:cs typeface="Calibri"/>
              </a:rPr>
              <a:t>Grønt: frisk og frost</a:t>
            </a:r>
          </a:p>
          <a:p>
            <a:pPr marL="238964" indent="-227448">
              <a:spcBef>
                <a:spcPts val="830"/>
              </a:spcBef>
              <a:buFont typeface="Arial"/>
              <a:buChar char="•"/>
              <a:tabLst>
                <a:tab pos="238964" algn="l"/>
              </a:tabLst>
            </a:pPr>
            <a:r>
              <a:rPr lang="da-DK" sz="1451" spc="-18" dirty="0">
                <a:solidFill>
                  <a:srgbClr val="70578B"/>
                </a:solidFill>
                <a:latin typeface="Calibri"/>
                <a:cs typeface="Calibri"/>
              </a:rPr>
              <a:t>Laks, fiskefrikadeller, hakket oksekød og kylling på frost</a:t>
            </a:r>
          </a:p>
          <a:p>
            <a:pPr marL="238964" indent="-227448">
              <a:spcBef>
                <a:spcPts val="830"/>
              </a:spcBef>
              <a:buFont typeface="Arial"/>
              <a:buChar char="•"/>
              <a:tabLst>
                <a:tab pos="238964" algn="l"/>
              </a:tabLst>
            </a:pPr>
            <a:r>
              <a:rPr lang="da-DK" sz="1451" spc="-18" dirty="0">
                <a:solidFill>
                  <a:srgbClr val="70578B"/>
                </a:solidFill>
                <a:latin typeface="Calibri"/>
                <a:cs typeface="Calibri"/>
              </a:rPr>
              <a:t>Mælk, yoghurt, ost, fløde og smør</a:t>
            </a:r>
          </a:p>
          <a:p>
            <a:pPr marL="238964" indent="-227448">
              <a:spcBef>
                <a:spcPts val="830"/>
              </a:spcBef>
              <a:buFont typeface="Arial"/>
              <a:buChar char="•"/>
              <a:tabLst>
                <a:tab pos="238964" algn="l"/>
              </a:tabLst>
            </a:pPr>
            <a:r>
              <a:rPr lang="da-DK" sz="1451" spc="-18" dirty="0">
                <a:solidFill>
                  <a:srgbClr val="70578B"/>
                </a:solidFill>
                <a:latin typeface="Calibri"/>
                <a:cs typeface="Calibri"/>
              </a:rPr>
              <a:t>Æg, pålæg og hummus</a:t>
            </a:r>
          </a:p>
          <a:p>
            <a:pPr marL="238964" indent="-227448">
              <a:spcBef>
                <a:spcPts val="830"/>
              </a:spcBef>
              <a:buFont typeface="Arial"/>
              <a:buChar char="•"/>
              <a:tabLst>
                <a:tab pos="238964" algn="l"/>
              </a:tabLst>
            </a:pPr>
            <a:r>
              <a:rPr lang="da-DK" sz="1451" spc="-18" dirty="0">
                <a:solidFill>
                  <a:srgbClr val="70578B"/>
                </a:solidFill>
                <a:latin typeface="Calibri"/>
                <a:cs typeface="Calibri"/>
              </a:rPr>
              <a:t>Kokosmælk og kikærter på dåse</a:t>
            </a:r>
          </a:p>
          <a:p>
            <a:pPr marL="238964" indent="-227448">
              <a:spcBef>
                <a:spcPts val="830"/>
              </a:spcBef>
              <a:buFont typeface="Arial"/>
              <a:buChar char="•"/>
              <a:tabLst>
                <a:tab pos="238964" algn="l"/>
              </a:tabLst>
            </a:pPr>
            <a:r>
              <a:rPr lang="da-DK" sz="1451" spc="-18" dirty="0">
                <a:solidFill>
                  <a:srgbClr val="70578B"/>
                </a:solidFill>
                <a:latin typeface="Calibri"/>
                <a:cs typeface="Calibri"/>
              </a:rPr>
              <a:t>Kanel, salt, peber, citron, ingefær, karry, timian, basilikum og chili</a:t>
            </a:r>
          </a:p>
          <a:p>
            <a:pPr marL="238964" indent="-227448">
              <a:spcBef>
                <a:spcPts val="830"/>
              </a:spcBef>
              <a:buFont typeface="Arial"/>
              <a:buChar char="•"/>
              <a:tabLst>
                <a:tab pos="238964" algn="l"/>
              </a:tabLst>
            </a:pPr>
            <a:r>
              <a:rPr lang="da-DK" sz="1451" spc="-18" dirty="0">
                <a:solidFill>
                  <a:srgbClr val="70578B"/>
                </a:solidFill>
                <a:latin typeface="Calibri"/>
                <a:cs typeface="Calibri"/>
              </a:rPr>
              <a:t>Olivenolie</a:t>
            </a:r>
          </a:p>
          <a:p>
            <a:pPr marL="238964" indent="-227448">
              <a:spcBef>
                <a:spcPts val="830"/>
              </a:spcBef>
              <a:buFont typeface="Arial"/>
              <a:buChar char="•"/>
              <a:tabLst>
                <a:tab pos="238964" algn="l"/>
              </a:tabLst>
            </a:pPr>
            <a:r>
              <a:rPr lang="da-DK" sz="1451" spc="-18" dirty="0">
                <a:solidFill>
                  <a:srgbClr val="70578B"/>
                </a:solidFill>
                <a:latin typeface="Calibri"/>
                <a:cs typeface="Calibri"/>
              </a:rPr>
              <a:t>Dijonsennep, </a:t>
            </a:r>
            <a:r>
              <a:rPr lang="da-DK" sz="1451" spc="-18" dirty="0" err="1">
                <a:solidFill>
                  <a:srgbClr val="70578B"/>
                </a:solidFill>
                <a:latin typeface="Calibri"/>
                <a:cs typeface="Calibri"/>
              </a:rPr>
              <a:t>øko</a:t>
            </a:r>
            <a:r>
              <a:rPr lang="da-DK" sz="1451" spc="-18" dirty="0">
                <a:solidFill>
                  <a:srgbClr val="70578B"/>
                </a:solidFill>
                <a:latin typeface="Calibri"/>
                <a:cs typeface="Calibri"/>
              </a:rPr>
              <a:t> mayonnaise, ketchup og sojasauce</a:t>
            </a:r>
          </a:p>
          <a:p>
            <a:pPr marL="238964" indent="-227448">
              <a:spcBef>
                <a:spcPts val="830"/>
              </a:spcBef>
              <a:buFont typeface="Arial"/>
              <a:buChar char="•"/>
              <a:tabLst>
                <a:tab pos="238964" algn="l"/>
              </a:tabLst>
            </a:pPr>
            <a:r>
              <a:rPr lang="da-DK" sz="1451" spc="-18" dirty="0" err="1">
                <a:solidFill>
                  <a:srgbClr val="70578B"/>
                </a:solidFill>
                <a:latin typeface="Calibri"/>
                <a:cs typeface="Calibri"/>
              </a:rPr>
              <a:t>Peanutbutter</a:t>
            </a:r>
            <a:endParaRPr lang="da-DK" sz="1451" spc="-18" dirty="0">
              <a:solidFill>
                <a:srgbClr val="70578B"/>
              </a:solidFill>
              <a:latin typeface="Calibri"/>
              <a:cs typeface="Calibri"/>
            </a:endParaRPr>
          </a:p>
          <a:p>
            <a:pPr marL="238964" indent="-227448">
              <a:spcBef>
                <a:spcPts val="830"/>
              </a:spcBef>
              <a:buFont typeface="Arial"/>
              <a:buChar char="•"/>
              <a:tabLst>
                <a:tab pos="238964" algn="l"/>
              </a:tabLst>
            </a:pPr>
            <a:r>
              <a:rPr lang="da-DK" sz="1451" spc="-18" dirty="0">
                <a:solidFill>
                  <a:srgbClr val="70578B"/>
                </a:solidFill>
                <a:latin typeface="Calibri"/>
                <a:cs typeface="Calibri"/>
              </a:rPr>
              <a:t>God mørk chokolade</a:t>
            </a:r>
            <a:endParaRPr sz="1451" dirty="0">
              <a:solidFill>
                <a:srgbClr val="70578B"/>
              </a:solidFill>
              <a:latin typeface="Calibri"/>
              <a:cs typeface="Calibri"/>
            </a:endParaRPr>
          </a:p>
        </p:txBody>
      </p:sp>
      <p:grpSp>
        <p:nvGrpSpPr>
          <p:cNvPr id="31" name="Gruppe 30">
            <a:extLst>
              <a:ext uri="{FF2B5EF4-FFF2-40B4-BE49-F238E27FC236}">
                <a16:creationId xmlns:a16="http://schemas.microsoft.com/office/drawing/2014/main" id="{4AD401E6-0F19-D07F-FE88-6516E7EA4E85}"/>
              </a:ext>
            </a:extLst>
          </p:cNvPr>
          <p:cNvGrpSpPr/>
          <p:nvPr/>
        </p:nvGrpSpPr>
        <p:grpSpPr>
          <a:xfrm>
            <a:off x="6345798" y="0"/>
            <a:ext cx="5846202" cy="6858000"/>
            <a:chOff x="6345798" y="0"/>
            <a:chExt cx="5846202" cy="6858000"/>
          </a:xfrm>
        </p:grpSpPr>
        <p:pic>
          <p:nvPicPr>
            <p:cNvPr id="25" name="Billede 24">
              <a:extLst>
                <a:ext uri="{FF2B5EF4-FFF2-40B4-BE49-F238E27FC236}">
                  <a16:creationId xmlns:a16="http://schemas.microsoft.com/office/drawing/2014/main" id="{803D140E-1F24-0DA6-D182-A4F473AE4777}"/>
                </a:ext>
              </a:extLst>
            </p:cNvPr>
            <p:cNvPicPr>
              <a:picLocks noChangeAspect="1"/>
            </p:cNvPicPr>
            <p:nvPr/>
          </p:nvPicPr>
          <p:blipFill>
            <a:blip r:embed="rId2">
              <a:duotone>
                <a:schemeClr val="accent4">
                  <a:shade val="45000"/>
                  <a:satMod val="135000"/>
                </a:schemeClr>
                <a:prstClr val="white"/>
              </a:duotone>
            </a:blip>
            <a:srcRect l="7957" r="2164"/>
            <a:stretch/>
          </p:blipFill>
          <p:spPr>
            <a:xfrm>
              <a:off x="6345798" y="0"/>
              <a:ext cx="5846202" cy="6858000"/>
            </a:xfrm>
            <a:prstGeom prst="rect">
              <a:avLst/>
            </a:prstGeom>
          </p:spPr>
        </p:pic>
        <p:sp>
          <p:nvSpPr>
            <p:cNvPr id="29" name="Rektangel 28">
              <a:extLst>
                <a:ext uri="{FF2B5EF4-FFF2-40B4-BE49-F238E27FC236}">
                  <a16:creationId xmlns:a16="http://schemas.microsoft.com/office/drawing/2014/main" id="{7D2F3C80-A8D0-C4EC-6A6D-BA3BC9928D92}"/>
                </a:ext>
              </a:extLst>
            </p:cNvPr>
            <p:cNvSpPr/>
            <p:nvPr/>
          </p:nvSpPr>
          <p:spPr>
            <a:xfrm>
              <a:off x="7988300" y="3706374"/>
              <a:ext cx="228600" cy="268726"/>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Tree>
    <p:extLst>
      <p:ext uri="{BB962C8B-B14F-4D97-AF65-F5344CB8AC3E}">
        <p14:creationId xmlns:p14="http://schemas.microsoft.com/office/powerpoint/2010/main" val="3295797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A2622-B5D8-A6A8-182D-C9306473529C}"/>
            </a:ext>
          </a:extLst>
        </p:cNvPr>
        <p:cNvGrpSpPr/>
        <p:nvPr/>
      </p:nvGrpSpPr>
      <p:grpSpPr>
        <a:xfrm>
          <a:off x="0" y="0"/>
          <a:ext cx="0" cy="0"/>
          <a:chOff x="0" y="0"/>
          <a:chExt cx="0" cy="0"/>
        </a:xfrm>
      </p:grpSpPr>
      <p:sp>
        <p:nvSpPr>
          <p:cNvPr id="22" name="Rectangle 10">
            <a:extLst>
              <a:ext uri="{FF2B5EF4-FFF2-40B4-BE49-F238E27FC236}">
                <a16:creationId xmlns:a16="http://schemas.microsoft.com/office/drawing/2014/main" id="{D8C0837B-1D03-FCB9-EBCB-EA373B9A0289}"/>
              </a:ext>
            </a:extLst>
          </p:cNvPr>
          <p:cNvSpPr/>
          <p:nvPr/>
        </p:nvSpPr>
        <p:spPr>
          <a:xfrm>
            <a:off x="5582652" y="0"/>
            <a:ext cx="6609347"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7" name="object 2">
            <a:extLst>
              <a:ext uri="{FF2B5EF4-FFF2-40B4-BE49-F238E27FC236}">
                <a16:creationId xmlns:a16="http://schemas.microsoft.com/office/drawing/2014/main" id="{BDF7822E-6B5F-BDE3-AE7F-0F9F767FAA04}"/>
              </a:ext>
            </a:extLst>
          </p:cNvPr>
          <p:cNvSpPr txBox="1">
            <a:spLocks/>
          </p:cNvSpPr>
          <p:nvPr/>
        </p:nvSpPr>
        <p:spPr>
          <a:xfrm>
            <a:off x="373933" y="1150665"/>
            <a:ext cx="5066996" cy="2278335"/>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468716" indent="-457200" defTabSz="914400">
              <a:spcBef>
                <a:spcPts val="86"/>
              </a:spcBef>
              <a:buFont typeface="Arial" panose="020B0604020202020204" pitchFamily="34" charset="0"/>
              <a:buChar char="•"/>
            </a:pPr>
            <a:r>
              <a:rPr lang="da-DK" sz="2400" kern="0" dirty="0">
                <a:latin typeface="+mn-lt"/>
                <a:cs typeface="Arial"/>
              </a:rPr>
              <a:t>SKIFT UD I SKABET</a:t>
            </a:r>
          </a:p>
          <a:p>
            <a:pPr marL="468716" indent="-457200" defTabSz="914400">
              <a:spcBef>
                <a:spcPts val="86"/>
              </a:spcBef>
              <a:buFont typeface="Arial" panose="020B0604020202020204" pitchFamily="34" charset="0"/>
              <a:buChar char="•"/>
            </a:pPr>
            <a:r>
              <a:rPr lang="da-DK" sz="2400" kern="0" dirty="0">
                <a:latin typeface="+mn-lt"/>
                <a:cs typeface="Arial"/>
              </a:rPr>
              <a:t>PLANLÆGNING OG MADPLANER </a:t>
            </a:r>
          </a:p>
          <a:p>
            <a:pPr marL="468716" indent="-457200" defTabSz="914400">
              <a:spcBef>
                <a:spcPts val="86"/>
              </a:spcBef>
              <a:buFont typeface="Arial" panose="020B0604020202020204" pitchFamily="34" charset="0"/>
              <a:buChar char="•"/>
            </a:pPr>
            <a:r>
              <a:rPr lang="da-DK" sz="2400" kern="0" dirty="0">
                <a:latin typeface="+mn-lt"/>
                <a:cs typeface="Arial"/>
              </a:rPr>
              <a:t>KØB KUN IND ÉN GANG OM UGEN </a:t>
            </a:r>
          </a:p>
          <a:p>
            <a:pPr marL="468716" indent="-457200" defTabSz="914400">
              <a:spcBef>
                <a:spcPts val="86"/>
              </a:spcBef>
              <a:buFont typeface="Arial" panose="020B0604020202020204" pitchFamily="34" charset="0"/>
              <a:buChar char="•"/>
            </a:pPr>
            <a:r>
              <a:rPr lang="da-DK" sz="2400" kern="0" dirty="0">
                <a:latin typeface="+mn-lt"/>
                <a:cs typeface="Arial"/>
              </a:rPr>
              <a:t>TILBERED MAD TIL FLERE DAGE </a:t>
            </a:r>
          </a:p>
          <a:p>
            <a:pPr marL="468716" indent="-457200" defTabSz="914400">
              <a:spcBef>
                <a:spcPts val="86"/>
              </a:spcBef>
              <a:buFont typeface="Arial" panose="020B0604020202020204" pitchFamily="34" charset="0"/>
              <a:buChar char="•"/>
            </a:pPr>
            <a:r>
              <a:rPr lang="da-DK" sz="2400" kern="0" dirty="0">
                <a:latin typeface="+mn-lt"/>
                <a:cs typeface="Arial"/>
              </a:rPr>
              <a:t>SUND MAD SKAL VÆRE TILGÆNGELIGT</a:t>
            </a:r>
          </a:p>
        </p:txBody>
      </p:sp>
      <p:sp>
        <p:nvSpPr>
          <p:cNvPr id="18" name="Rektangel 17">
            <a:extLst>
              <a:ext uri="{FF2B5EF4-FFF2-40B4-BE49-F238E27FC236}">
                <a16:creationId xmlns:a16="http://schemas.microsoft.com/office/drawing/2014/main" id="{D7CFA155-93D5-237D-82C7-C86945BCA1C0}"/>
              </a:ext>
            </a:extLst>
          </p:cNvPr>
          <p:cNvSpPr/>
          <p:nvPr/>
        </p:nvSpPr>
        <p:spPr>
          <a:xfrm>
            <a:off x="4248865" y="4468872"/>
            <a:ext cx="7645209" cy="198682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D13D424C-D0BB-53BB-39EB-3E5CC884CD00}"/>
              </a:ext>
            </a:extLst>
          </p:cNvPr>
          <p:cNvSpPr txBox="1"/>
          <p:nvPr/>
        </p:nvSpPr>
        <p:spPr>
          <a:xfrm>
            <a:off x="5849848" y="4800562"/>
            <a:ext cx="6185949" cy="1323439"/>
          </a:xfrm>
          <a:prstGeom prst="rect">
            <a:avLst/>
          </a:prstGeom>
          <a:noFill/>
        </p:spPr>
        <p:txBody>
          <a:bodyPr wrap="square">
            <a:spAutoFit/>
          </a:bodyPr>
          <a:lstStyle/>
          <a:p>
            <a:pPr algn="l"/>
            <a:r>
              <a:rPr lang="da-DK" sz="1600" b="1" kern="0" dirty="0">
                <a:solidFill>
                  <a:schemeClr val="bg1"/>
                </a:solidFill>
                <a:cs typeface="Arial"/>
              </a:rPr>
              <a:t>LIVLINER:</a:t>
            </a:r>
          </a:p>
          <a:p>
            <a:pPr algn="l"/>
            <a:r>
              <a:rPr lang="da-DK" sz="1600" b="1" kern="0" dirty="0">
                <a:solidFill>
                  <a:schemeClr val="bg1"/>
                </a:solidFill>
                <a:cs typeface="Arial"/>
              </a:rPr>
              <a:t>• Retter fra fryseren, til at tage ud og varme</a:t>
            </a:r>
          </a:p>
          <a:p>
            <a:pPr algn="l"/>
            <a:r>
              <a:rPr lang="da-DK" sz="1600" b="1" kern="0" dirty="0">
                <a:solidFill>
                  <a:schemeClr val="bg1"/>
                </a:solidFill>
                <a:cs typeface="Arial"/>
              </a:rPr>
              <a:t>• Frysegrønt til at dampe eller til en wok</a:t>
            </a:r>
          </a:p>
          <a:p>
            <a:pPr algn="l"/>
            <a:r>
              <a:rPr lang="da-DK" sz="1600" b="1" kern="0" dirty="0">
                <a:solidFill>
                  <a:schemeClr val="bg1"/>
                </a:solidFill>
                <a:cs typeface="Arial"/>
              </a:rPr>
              <a:t>• Lakseportioner, </a:t>
            </a:r>
            <a:r>
              <a:rPr lang="da-DK" sz="1600" b="1" kern="0" dirty="0" err="1">
                <a:solidFill>
                  <a:schemeClr val="bg1"/>
                </a:solidFill>
                <a:cs typeface="Arial"/>
              </a:rPr>
              <a:t>kyllingfiletter</a:t>
            </a:r>
            <a:r>
              <a:rPr lang="da-DK" sz="1600" b="1" kern="0" dirty="0">
                <a:solidFill>
                  <a:schemeClr val="bg1"/>
                </a:solidFill>
                <a:cs typeface="Arial"/>
              </a:rPr>
              <a:t> eller frikadeller</a:t>
            </a:r>
          </a:p>
          <a:p>
            <a:pPr algn="l"/>
            <a:r>
              <a:rPr lang="da-DK" sz="1600" b="1" kern="0" dirty="0">
                <a:solidFill>
                  <a:schemeClr val="bg1"/>
                </a:solidFill>
                <a:cs typeface="Arial"/>
              </a:rPr>
              <a:t>• Færdigretter af en god kvalitet</a:t>
            </a:r>
          </a:p>
        </p:txBody>
      </p:sp>
      <p:pic>
        <p:nvPicPr>
          <p:cNvPr id="3" name="Billede 2" descr="Et billede, der indeholder skitse, tegning, diagram, linje/række&#10;&#10;Indhold genereret af kunstig intelligens kan være forkert.">
            <a:extLst>
              <a:ext uri="{FF2B5EF4-FFF2-40B4-BE49-F238E27FC236}">
                <a16:creationId xmlns:a16="http://schemas.microsoft.com/office/drawing/2014/main" id="{3693C2FB-163B-1E39-8E54-D5760A0B3045}"/>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flipH="1">
            <a:off x="4158379" y="130632"/>
            <a:ext cx="7659688" cy="4902200"/>
          </a:xfrm>
          <a:prstGeom prst="rect">
            <a:avLst/>
          </a:prstGeom>
        </p:spPr>
      </p:pic>
    </p:spTree>
    <p:extLst>
      <p:ext uri="{BB962C8B-B14F-4D97-AF65-F5344CB8AC3E}">
        <p14:creationId xmlns:p14="http://schemas.microsoft.com/office/powerpoint/2010/main" val="3113876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C916D-FA83-DCEB-75AF-3DEC56CD676C}"/>
            </a:ext>
          </a:extLst>
        </p:cNvPr>
        <p:cNvGrpSpPr/>
        <p:nvPr/>
      </p:nvGrpSpPr>
      <p:grpSpPr>
        <a:xfrm>
          <a:off x="0" y="0"/>
          <a:ext cx="0" cy="0"/>
          <a:chOff x="0" y="0"/>
          <a:chExt cx="0" cy="0"/>
        </a:xfrm>
      </p:grpSpPr>
      <p:sp>
        <p:nvSpPr>
          <p:cNvPr id="9" name="Rektangel 8">
            <a:extLst>
              <a:ext uri="{FF2B5EF4-FFF2-40B4-BE49-F238E27FC236}">
                <a16:creationId xmlns:a16="http://schemas.microsoft.com/office/drawing/2014/main" id="{9CE1EB21-F43A-7894-C4E4-C44A155FF830}"/>
              </a:ext>
            </a:extLst>
          </p:cNvPr>
          <p:cNvSpPr/>
          <p:nvPr/>
        </p:nvSpPr>
        <p:spPr>
          <a:xfrm>
            <a:off x="0" y="5486400"/>
            <a:ext cx="12192000" cy="137160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object 3">
            <a:extLst>
              <a:ext uri="{FF2B5EF4-FFF2-40B4-BE49-F238E27FC236}">
                <a16:creationId xmlns:a16="http://schemas.microsoft.com/office/drawing/2014/main" id="{ACFE43BE-D06A-409E-A376-99A12E33BFF1}"/>
              </a:ext>
            </a:extLst>
          </p:cNvPr>
          <p:cNvSpPr txBox="1"/>
          <p:nvPr/>
        </p:nvSpPr>
        <p:spPr>
          <a:xfrm>
            <a:off x="501142" y="1510202"/>
            <a:ext cx="11379182" cy="3132410"/>
          </a:xfrm>
          <a:prstGeom prst="rect">
            <a:avLst/>
          </a:prstGeom>
        </p:spPr>
        <p:txBody>
          <a:bodyPr vert="horz" wrap="square" lIns="0" tIns="35701" rIns="0" bIns="0" rtlCol="0">
            <a:spAutoFit/>
          </a:bodyPr>
          <a:lstStyle/>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Gør det enkelt</a:t>
            </a:r>
            <a:r>
              <a:rPr lang="da-DK" sz="1800" dirty="0">
                <a:solidFill>
                  <a:srgbClr val="70578B"/>
                </a:solidFill>
                <a:latin typeface="Calibri"/>
                <a:cs typeface="Calibri"/>
              </a:rPr>
              <a:t>. Lav en ret eller en salat baseret på kun én eller to grøntsager.</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Gør det nemt. </a:t>
            </a:r>
            <a:r>
              <a:rPr lang="da-DK" sz="1800" dirty="0">
                <a:solidFill>
                  <a:srgbClr val="70578B"/>
                </a:solidFill>
                <a:latin typeface="Calibri"/>
                <a:cs typeface="Calibri"/>
              </a:rPr>
              <a:t>Tilbered ekstra grøntsager som du kan spise til frokost eller aftensmad næste dag.</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Food prep. </a:t>
            </a:r>
            <a:r>
              <a:rPr lang="da-DK" sz="1800" dirty="0">
                <a:solidFill>
                  <a:srgbClr val="70578B"/>
                </a:solidFill>
                <a:latin typeface="Calibri"/>
                <a:cs typeface="Calibri"/>
              </a:rPr>
              <a:t>Snit forskellige grove grøntsager og opbevarer dem i beholdere.</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Køb det, der er i sæson. </a:t>
            </a:r>
            <a:r>
              <a:rPr lang="da-DK" sz="1800" dirty="0">
                <a:solidFill>
                  <a:srgbClr val="70578B"/>
                </a:solidFill>
                <a:latin typeface="Calibri"/>
                <a:cs typeface="Calibri"/>
              </a:rPr>
              <a:t>Kål og rodfrugter er billige og sunde, særlig hvis du køber det, der er i sæson.</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Få grøntsager til at smage godt</a:t>
            </a:r>
            <a:r>
              <a:rPr lang="da-DK" sz="1800" dirty="0">
                <a:solidFill>
                  <a:srgbClr val="70578B"/>
                </a:solidFill>
                <a:latin typeface="Calibri"/>
                <a:cs typeface="Calibri"/>
              </a:rPr>
              <a:t>. Brug dressing og top med nødder og kerner.</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Brug grøntsager i alle retter. </a:t>
            </a:r>
            <a:r>
              <a:rPr lang="da-DK" sz="1800" dirty="0">
                <a:solidFill>
                  <a:srgbClr val="70578B"/>
                </a:solidFill>
                <a:latin typeface="Calibri"/>
                <a:cs typeface="Calibri"/>
              </a:rPr>
              <a:t>Gør det til en vane at tilsætte grønsager til alle dine retter.</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Servér grøntsager som snacks. </a:t>
            </a:r>
            <a:r>
              <a:rPr lang="da-DK" sz="1800" dirty="0">
                <a:solidFill>
                  <a:srgbClr val="70578B"/>
                </a:solidFill>
                <a:latin typeface="Calibri"/>
                <a:cs typeface="Calibri"/>
              </a:rPr>
              <a:t>Dyp i en god dip eller hummus.</a:t>
            </a:r>
          </a:p>
        </p:txBody>
      </p:sp>
      <p:pic>
        <p:nvPicPr>
          <p:cNvPr id="5" name="Billede 4" descr="Et billede, der indeholder skitse, tegning, Stregtegning, stregtegning&#10;&#10;Indhold genereret af kunstig intelligens kan være forkert.">
            <a:extLst>
              <a:ext uri="{FF2B5EF4-FFF2-40B4-BE49-F238E27FC236}">
                <a16:creationId xmlns:a16="http://schemas.microsoft.com/office/drawing/2014/main" id="{78E59B77-6974-8E34-0B18-CB5FCC5EA515}"/>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t="36975" b="36246"/>
          <a:stretch/>
        </p:blipFill>
        <p:spPr>
          <a:xfrm flipH="1">
            <a:off x="1178629" y="4642612"/>
            <a:ext cx="11066081" cy="2328423"/>
          </a:xfrm>
          <a:prstGeom prst="rect">
            <a:avLst/>
          </a:prstGeom>
        </p:spPr>
      </p:pic>
      <p:sp>
        <p:nvSpPr>
          <p:cNvPr id="6" name="object 2">
            <a:extLst>
              <a:ext uri="{FF2B5EF4-FFF2-40B4-BE49-F238E27FC236}">
                <a16:creationId xmlns:a16="http://schemas.microsoft.com/office/drawing/2014/main" id="{573FFC0C-AAA3-332C-BA82-F1A5B8A8A26F}"/>
              </a:ext>
            </a:extLst>
          </p:cNvPr>
          <p:cNvSpPr txBox="1">
            <a:spLocks/>
          </p:cNvSpPr>
          <p:nvPr/>
        </p:nvSpPr>
        <p:spPr>
          <a:xfrm>
            <a:off x="451486" y="461707"/>
            <a:ext cx="839000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Idéer til mere grønt</a:t>
            </a:r>
          </a:p>
        </p:txBody>
      </p:sp>
    </p:spTree>
    <p:extLst>
      <p:ext uri="{BB962C8B-B14F-4D97-AF65-F5344CB8AC3E}">
        <p14:creationId xmlns:p14="http://schemas.microsoft.com/office/powerpoint/2010/main" val="653987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C8CA4-E0BE-3502-F54C-A2244111DE14}"/>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FAFE0716-2E88-403E-04CA-455C9988E55A}"/>
              </a:ext>
            </a:extLst>
          </p:cNvPr>
          <p:cNvSpPr/>
          <p:nvPr/>
        </p:nvSpPr>
        <p:spPr>
          <a:xfrm>
            <a:off x="-17293" y="0"/>
            <a:ext cx="7133414"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object 2">
            <a:extLst>
              <a:ext uri="{FF2B5EF4-FFF2-40B4-BE49-F238E27FC236}">
                <a16:creationId xmlns:a16="http://schemas.microsoft.com/office/drawing/2014/main" id="{9E95C05B-3759-7D02-5569-75BA718DE766}"/>
              </a:ext>
            </a:extLst>
          </p:cNvPr>
          <p:cNvSpPr txBox="1">
            <a:spLocks/>
          </p:cNvSpPr>
          <p:nvPr/>
        </p:nvSpPr>
        <p:spPr>
          <a:xfrm>
            <a:off x="410236" y="237303"/>
            <a:ext cx="839000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Vand i hjernen</a:t>
            </a:r>
          </a:p>
        </p:txBody>
      </p:sp>
      <p:sp>
        <p:nvSpPr>
          <p:cNvPr id="4" name="object 4">
            <a:extLst>
              <a:ext uri="{FF2B5EF4-FFF2-40B4-BE49-F238E27FC236}">
                <a16:creationId xmlns:a16="http://schemas.microsoft.com/office/drawing/2014/main" id="{2AAF2F25-774C-B7B6-9DF0-3450517D3D71}"/>
              </a:ext>
            </a:extLst>
          </p:cNvPr>
          <p:cNvSpPr txBox="1"/>
          <p:nvPr/>
        </p:nvSpPr>
        <p:spPr>
          <a:xfrm>
            <a:off x="463591" y="1268297"/>
            <a:ext cx="6074714" cy="4922686"/>
          </a:xfrm>
          <a:prstGeom prst="rect">
            <a:avLst/>
          </a:prstGeom>
        </p:spPr>
        <p:txBody>
          <a:bodyPr vert="horz" wrap="square" lIns="0" tIns="32822" rIns="0" bIns="0" rtlCol="0">
            <a:spAutoFit/>
          </a:bodyPr>
          <a:lstStyle/>
          <a:p>
            <a:pPr marL="11516" marR="4607">
              <a:spcBef>
                <a:spcPts val="258"/>
              </a:spcBef>
            </a:pPr>
            <a:r>
              <a:rPr lang="da-DK" sz="1600" spc="-9" dirty="0">
                <a:solidFill>
                  <a:srgbClr val="70578B"/>
                </a:solidFill>
                <a:latin typeface="Calibri"/>
                <a:cs typeface="Calibri"/>
              </a:rPr>
              <a:t>Mennesker indeholder 40 til 50 kilo vand alt efter, hvad vi vejer.</a:t>
            </a:r>
            <a:br>
              <a:rPr lang="da-DK" sz="1600" spc="-9" dirty="0">
                <a:solidFill>
                  <a:srgbClr val="70578B"/>
                </a:solidFill>
                <a:latin typeface="Calibri"/>
                <a:cs typeface="Calibri"/>
              </a:rPr>
            </a:br>
            <a:endParaRPr lang="da-DK" sz="1600" spc="-9" dirty="0">
              <a:solidFill>
                <a:srgbClr val="70578B"/>
              </a:solidFill>
              <a:latin typeface="Calibri"/>
              <a:cs typeface="Calibri"/>
            </a:endParaRPr>
          </a:p>
          <a:p>
            <a:pPr marL="11516" marR="4607">
              <a:spcBef>
                <a:spcPts val="258"/>
              </a:spcBef>
            </a:pPr>
            <a:r>
              <a:rPr lang="da-DK" sz="1600" spc="-9" dirty="0">
                <a:solidFill>
                  <a:srgbClr val="70578B"/>
                </a:solidFill>
                <a:latin typeface="Calibri"/>
                <a:cs typeface="Calibri"/>
              </a:rPr>
              <a:t>Mangel på vand kan give hovedpine, svimmelhed, utilpashed, forstoppelse og flere affaldsstoffer i krop og hoved.</a:t>
            </a:r>
          </a:p>
          <a:p>
            <a:pPr marL="11516" marR="4607">
              <a:spcBef>
                <a:spcPts val="258"/>
              </a:spcBef>
            </a:pPr>
            <a:endParaRPr lang="da-DK" sz="1600" spc="-9" dirty="0">
              <a:solidFill>
                <a:srgbClr val="70578B"/>
              </a:solidFill>
              <a:latin typeface="Calibri"/>
              <a:cs typeface="Calibri"/>
            </a:endParaRPr>
          </a:p>
          <a:p>
            <a:pPr marL="11516" marR="4607">
              <a:spcBef>
                <a:spcPts val="258"/>
              </a:spcBef>
            </a:pPr>
            <a:r>
              <a:rPr lang="da-DK" sz="1600" spc="-9" dirty="0">
                <a:solidFill>
                  <a:srgbClr val="70578B"/>
                </a:solidFill>
                <a:latin typeface="Calibri"/>
                <a:cs typeface="Calibri"/>
              </a:rPr>
              <a:t>Strukturer væskeindtaget og sæt gerne en alarm.</a:t>
            </a:r>
          </a:p>
          <a:p>
            <a:pPr marL="11516" marR="4607">
              <a:lnSpc>
                <a:spcPct val="90100"/>
              </a:lnSpc>
              <a:spcBef>
                <a:spcPts val="258"/>
              </a:spcBef>
            </a:pPr>
            <a:endParaRPr lang="da-DK" sz="1600" dirty="0">
              <a:solidFill>
                <a:srgbClr val="70578B"/>
              </a:solidFill>
              <a:latin typeface="Calibri"/>
              <a:cs typeface="Calibri"/>
            </a:endParaRPr>
          </a:p>
          <a:p>
            <a:pPr marL="11516"/>
            <a:r>
              <a:rPr sz="1600" b="1" dirty="0" err="1">
                <a:solidFill>
                  <a:srgbClr val="70578B"/>
                </a:solidFill>
                <a:latin typeface="Calibri"/>
                <a:cs typeface="Calibri"/>
              </a:rPr>
              <a:t>Ideer</a:t>
            </a:r>
            <a:r>
              <a:rPr sz="1600" b="1" spc="-9" dirty="0">
                <a:solidFill>
                  <a:srgbClr val="70578B"/>
                </a:solidFill>
                <a:latin typeface="Calibri"/>
                <a:cs typeface="Calibri"/>
              </a:rPr>
              <a:t> </a:t>
            </a:r>
            <a:r>
              <a:rPr sz="1600" b="1" dirty="0">
                <a:solidFill>
                  <a:srgbClr val="70578B"/>
                </a:solidFill>
                <a:latin typeface="Calibri"/>
                <a:cs typeface="Calibri"/>
              </a:rPr>
              <a:t>til</a:t>
            </a:r>
            <a:r>
              <a:rPr sz="1600" b="1" spc="-50" dirty="0">
                <a:solidFill>
                  <a:srgbClr val="70578B"/>
                </a:solidFill>
                <a:latin typeface="Calibri"/>
                <a:cs typeface="Calibri"/>
              </a:rPr>
              <a:t> </a:t>
            </a:r>
            <a:r>
              <a:rPr sz="1600" b="1" spc="-9" dirty="0">
                <a:solidFill>
                  <a:srgbClr val="70578B"/>
                </a:solidFill>
                <a:latin typeface="Calibri"/>
                <a:cs typeface="Calibri"/>
              </a:rPr>
              <a:t>drikkevarer:</a:t>
            </a:r>
            <a:endParaRPr sz="1600" dirty="0">
              <a:solidFill>
                <a:srgbClr val="70578B"/>
              </a:solidFill>
              <a:latin typeface="Calibri"/>
              <a:cs typeface="Calibri"/>
            </a:endParaRPr>
          </a:p>
          <a:p>
            <a:pPr marL="238964" indent="-227448">
              <a:spcBef>
                <a:spcPts val="816"/>
              </a:spcBef>
              <a:buFont typeface="Arial"/>
              <a:buChar char="•"/>
              <a:tabLst>
                <a:tab pos="238964" algn="l"/>
              </a:tabLst>
            </a:pPr>
            <a:r>
              <a:rPr sz="1600" spc="-18" dirty="0">
                <a:solidFill>
                  <a:srgbClr val="70578B"/>
                </a:solidFill>
                <a:latin typeface="Calibri"/>
                <a:cs typeface="Calibri"/>
              </a:rPr>
              <a:t>Vand</a:t>
            </a:r>
            <a:endParaRPr sz="1600" dirty="0">
              <a:solidFill>
                <a:srgbClr val="70578B"/>
              </a:solidFill>
              <a:latin typeface="Calibri"/>
              <a:cs typeface="Calibri"/>
            </a:endParaRPr>
          </a:p>
          <a:p>
            <a:pPr marL="238964" indent="-227448">
              <a:spcBef>
                <a:spcPts val="825"/>
              </a:spcBef>
              <a:buFont typeface="Arial"/>
              <a:buChar char="•"/>
              <a:tabLst>
                <a:tab pos="238964" algn="l"/>
              </a:tabLst>
            </a:pPr>
            <a:r>
              <a:rPr sz="1600" spc="-9" dirty="0">
                <a:solidFill>
                  <a:srgbClr val="70578B"/>
                </a:solidFill>
                <a:latin typeface="Calibri"/>
                <a:cs typeface="Calibri"/>
              </a:rPr>
              <a:t>Vand</a:t>
            </a:r>
            <a:r>
              <a:rPr sz="1600" spc="-36" dirty="0">
                <a:solidFill>
                  <a:srgbClr val="70578B"/>
                </a:solidFill>
                <a:latin typeface="Calibri"/>
                <a:cs typeface="Calibri"/>
              </a:rPr>
              <a:t> </a:t>
            </a:r>
            <a:r>
              <a:rPr sz="1600" dirty="0">
                <a:solidFill>
                  <a:srgbClr val="70578B"/>
                </a:solidFill>
                <a:latin typeface="Calibri"/>
                <a:cs typeface="Calibri"/>
              </a:rPr>
              <a:t>med</a:t>
            </a:r>
            <a:r>
              <a:rPr sz="1600" spc="-23" dirty="0">
                <a:solidFill>
                  <a:srgbClr val="70578B"/>
                </a:solidFill>
                <a:latin typeface="Calibri"/>
                <a:cs typeface="Calibri"/>
              </a:rPr>
              <a:t> </a:t>
            </a:r>
            <a:r>
              <a:rPr sz="1600" spc="-9" dirty="0">
                <a:solidFill>
                  <a:srgbClr val="70578B"/>
                </a:solidFill>
                <a:latin typeface="Calibri"/>
                <a:cs typeface="Calibri"/>
              </a:rPr>
              <a:t>citronskiver</a:t>
            </a:r>
            <a:r>
              <a:rPr sz="1600" spc="-18" dirty="0">
                <a:solidFill>
                  <a:srgbClr val="70578B"/>
                </a:solidFill>
                <a:latin typeface="Calibri"/>
                <a:cs typeface="Calibri"/>
              </a:rPr>
              <a:t> </a:t>
            </a:r>
            <a:r>
              <a:rPr sz="1600" dirty="0">
                <a:solidFill>
                  <a:srgbClr val="70578B"/>
                </a:solidFill>
                <a:latin typeface="Calibri"/>
                <a:cs typeface="Calibri"/>
              </a:rPr>
              <a:t>eller</a:t>
            </a:r>
            <a:r>
              <a:rPr sz="1600" spc="-27" dirty="0">
                <a:solidFill>
                  <a:srgbClr val="70578B"/>
                </a:solidFill>
                <a:latin typeface="Calibri"/>
                <a:cs typeface="Calibri"/>
              </a:rPr>
              <a:t> </a:t>
            </a:r>
            <a:r>
              <a:rPr sz="1600" spc="-18" dirty="0">
                <a:solidFill>
                  <a:srgbClr val="70578B"/>
                </a:solidFill>
                <a:latin typeface="Calibri"/>
                <a:cs typeface="Calibri"/>
              </a:rPr>
              <a:t>mynte</a:t>
            </a:r>
            <a:endParaRPr sz="1600" dirty="0">
              <a:solidFill>
                <a:srgbClr val="70578B"/>
              </a:solidFill>
              <a:latin typeface="Calibri"/>
              <a:cs typeface="Calibri"/>
            </a:endParaRPr>
          </a:p>
          <a:p>
            <a:pPr marL="238964" indent="-227448">
              <a:spcBef>
                <a:spcPts val="830"/>
              </a:spcBef>
              <a:buFont typeface="Arial"/>
              <a:buChar char="•"/>
              <a:tabLst>
                <a:tab pos="238964" algn="l"/>
              </a:tabLst>
            </a:pPr>
            <a:r>
              <a:rPr sz="1600" spc="-9" dirty="0">
                <a:solidFill>
                  <a:srgbClr val="70578B"/>
                </a:solidFill>
                <a:latin typeface="Calibri"/>
                <a:cs typeface="Calibri"/>
              </a:rPr>
              <a:t>Vand</a:t>
            </a:r>
            <a:r>
              <a:rPr sz="1600" spc="-41" dirty="0">
                <a:solidFill>
                  <a:srgbClr val="70578B"/>
                </a:solidFill>
                <a:latin typeface="Calibri"/>
                <a:cs typeface="Calibri"/>
              </a:rPr>
              <a:t> </a:t>
            </a:r>
            <a:r>
              <a:rPr sz="1600" dirty="0">
                <a:solidFill>
                  <a:srgbClr val="70578B"/>
                </a:solidFill>
                <a:latin typeface="Calibri"/>
                <a:cs typeface="Calibri"/>
              </a:rPr>
              <a:t>med</a:t>
            </a:r>
            <a:r>
              <a:rPr sz="1600" spc="-27" dirty="0">
                <a:solidFill>
                  <a:srgbClr val="70578B"/>
                </a:solidFill>
                <a:latin typeface="Calibri"/>
                <a:cs typeface="Calibri"/>
              </a:rPr>
              <a:t> </a:t>
            </a:r>
            <a:r>
              <a:rPr sz="1600" dirty="0">
                <a:solidFill>
                  <a:srgbClr val="70578B"/>
                </a:solidFill>
                <a:latin typeface="Calibri"/>
                <a:cs typeface="Calibri"/>
              </a:rPr>
              <a:t>lidt</a:t>
            </a:r>
            <a:r>
              <a:rPr sz="1600" spc="-50" dirty="0">
                <a:solidFill>
                  <a:srgbClr val="70578B"/>
                </a:solidFill>
                <a:latin typeface="Calibri"/>
                <a:cs typeface="Calibri"/>
              </a:rPr>
              <a:t> </a:t>
            </a:r>
            <a:r>
              <a:rPr sz="1600" spc="-9" dirty="0">
                <a:solidFill>
                  <a:srgbClr val="70578B"/>
                </a:solidFill>
                <a:latin typeface="Calibri"/>
                <a:cs typeface="Calibri"/>
              </a:rPr>
              <a:t>æblemost</a:t>
            </a:r>
            <a:endParaRPr sz="1600" dirty="0">
              <a:solidFill>
                <a:srgbClr val="70578B"/>
              </a:solidFill>
              <a:latin typeface="Calibri"/>
              <a:cs typeface="Calibri"/>
            </a:endParaRPr>
          </a:p>
          <a:p>
            <a:pPr marL="238964" indent="-227448">
              <a:spcBef>
                <a:spcPts val="816"/>
              </a:spcBef>
              <a:buFont typeface="Arial"/>
              <a:buChar char="•"/>
              <a:tabLst>
                <a:tab pos="238964" algn="l"/>
              </a:tabLst>
            </a:pPr>
            <a:r>
              <a:rPr sz="1600" spc="-41" dirty="0">
                <a:solidFill>
                  <a:srgbClr val="70578B"/>
                </a:solidFill>
                <a:latin typeface="Calibri"/>
                <a:cs typeface="Calibri"/>
              </a:rPr>
              <a:t>Te:</a:t>
            </a:r>
            <a:r>
              <a:rPr sz="1600" spc="-32" dirty="0">
                <a:solidFill>
                  <a:srgbClr val="70578B"/>
                </a:solidFill>
                <a:latin typeface="Calibri"/>
                <a:cs typeface="Calibri"/>
              </a:rPr>
              <a:t> </a:t>
            </a:r>
            <a:r>
              <a:rPr sz="1600" spc="-9" dirty="0">
                <a:solidFill>
                  <a:srgbClr val="70578B"/>
                </a:solidFill>
                <a:latin typeface="Calibri"/>
                <a:cs typeface="Calibri"/>
              </a:rPr>
              <a:t>urte-</a:t>
            </a:r>
            <a:r>
              <a:rPr sz="1600" dirty="0">
                <a:solidFill>
                  <a:srgbClr val="70578B"/>
                </a:solidFill>
                <a:latin typeface="Calibri"/>
                <a:cs typeface="Calibri"/>
              </a:rPr>
              <a:t>,</a:t>
            </a:r>
            <a:r>
              <a:rPr sz="1600" spc="-27" dirty="0">
                <a:solidFill>
                  <a:srgbClr val="70578B"/>
                </a:solidFill>
                <a:latin typeface="Calibri"/>
                <a:cs typeface="Calibri"/>
              </a:rPr>
              <a:t> </a:t>
            </a:r>
            <a:r>
              <a:rPr sz="1600" dirty="0">
                <a:solidFill>
                  <a:srgbClr val="70578B"/>
                </a:solidFill>
                <a:latin typeface="Calibri"/>
                <a:cs typeface="Calibri"/>
              </a:rPr>
              <a:t>grøn,</a:t>
            </a:r>
            <a:r>
              <a:rPr sz="1600" spc="-27" dirty="0">
                <a:solidFill>
                  <a:srgbClr val="70578B"/>
                </a:solidFill>
                <a:latin typeface="Calibri"/>
                <a:cs typeface="Calibri"/>
              </a:rPr>
              <a:t> </a:t>
            </a:r>
            <a:r>
              <a:rPr sz="1600" dirty="0">
                <a:solidFill>
                  <a:srgbClr val="70578B"/>
                </a:solidFill>
                <a:latin typeface="Calibri"/>
                <a:cs typeface="Calibri"/>
              </a:rPr>
              <a:t>hvid</a:t>
            </a:r>
            <a:r>
              <a:rPr sz="1600" spc="-32" dirty="0">
                <a:solidFill>
                  <a:srgbClr val="70578B"/>
                </a:solidFill>
                <a:latin typeface="Calibri"/>
                <a:cs typeface="Calibri"/>
              </a:rPr>
              <a:t> </a:t>
            </a:r>
            <a:r>
              <a:rPr sz="1600" dirty="0">
                <a:solidFill>
                  <a:srgbClr val="70578B"/>
                </a:solidFill>
                <a:latin typeface="Calibri"/>
                <a:cs typeface="Calibri"/>
              </a:rPr>
              <a:t>og</a:t>
            </a:r>
            <a:r>
              <a:rPr sz="1600" spc="-36" dirty="0">
                <a:solidFill>
                  <a:srgbClr val="70578B"/>
                </a:solidFill>
                <a:latin typeface="Calibri"/>
                <a:cs typeface="Calibri"/>
              </a:rPr>
              <a:t> </a:t>
            </a:r>
            <a:r>
              <a:rPr sz="1600" dirty="0">
                <a:solidFill>
                  <a:srgbClr val="70578B"/>
                </a:solidFill>
                <a:latin typeface="Calibri"/>
                <a:cs typeface="Calibri"/>
              </a:rPr>
              <a:t>rød</a:t>
            </a:r>
            <a:r>
              <a:rPr sz="1600" spc="-18" dirty="0">
                <a:solidFill>
                  <a:srgbClr val="70578B"/>
                </a:solidFill>
                <a:latin typeface="Calibri"/>
                <a:cs typeface="Calibri"/>
              </a:rPr>
              <a:t> </a:t>
            </a:r>
            <a:r>
              <a:rPr sz="1600" spc="-23" dirty="0">
                <a:solidFill>
                  <a:srgbClr val="70578B"/>
                </a:solidFill>
                <a:latin typeface="Calibri"/>
                <a:cs typeface="Calibri"/>
              </a:rPr>
              <a:t>te</a:t>
            </a:r>
            <a:endParaRPr sz="1600" dirty="0">
              <a:solidFill>
                <a:srgbClr val="70578B"/>
              </a:solidFill>
              <a:latin typeface="Calibri"/>
              <a:cs typeface="Calibri"/>
            </a:endParaRPr>
          </a:p>
          <a:p>
            <a:pPr marL="238964" indent="-227448">
              <a:spcBef>
                <a:spcPts val="830"/>
              </a:spcBef>
              <a:buFont typeface="Arial"/>
              <a:buChar char="•"/>
              <a:tabLst>
                <a:tab pos="238964" algn="l"/>
              </a:tabLst>
            </a:pPr>
            <a:r>
              <a:rPr sz="1600" spc="-9" dirty="0">
                <a:solidFill>
                  <a:srgbClr val="70578B"/>
                </a:solidFill>
                <a:latin typeface="Calibri"/>
                <a:cs typeface="Calibri"/>
              </a:rPr>
              <a:t>Danskvand</a:t>
            </a:r>
            <a:endParaRPr sz="1600" dirty="0">
              <a:solidFill>
                <a:srgbClr val="70578B"/>
              </a:solidFill>
              <a:latin typeface="Calibri"/>
              <a:cs typeface="Calibri"/>
            </a:endParaRPr>
          </a:p>
          <a:p>
            <a:pPr marL="238964" indent="-227448">
              <a:spcBef>
                <a:spcPts val="825"/>
              </a:spcBef>
              <a:buFont typeface="Arial"/>
              <a:buChar char="•"/>
              <a:tabLst>
                <a:tab pos="238964" algn="l"/>
              </a:tabLst>
            </a:pPr>
            <a:r>
              <a:rPr sz="1600" spc="-9" dirty="0">
                <a:solidFill>
                  <a:srgbClr val="70578B"/>
                </a:solidFill>
                <a:latin typeface="Calibri"/>
                <a:cs typeface="Calibri"/>
              </a:rPr>
              <a:t>Æblemost</a:t>
            </a:r>
            <a:r>
              <a:rPr sz="1600" spc="-27" dirty="0">
                <a:solidFill>
                  <a:srgbClr val="70578B"/>
                </a:solidFill>
                <a:latin typeface="Calibri"/>
                <a:cs typeface="Calibri"/>
              </a:rPr>
              <a:t> </a:t>
            </a:r>
            <a:r>
              <a:rPr sz="1600" dirty="0">
                <a:solidFill>
                  <a:srgbClr val="70578B"/>
                </a:solidFill>
                <a:latin typeface="Calibri"/>
                <a:cs typeface="Calibri"/>
              </a:rPr>
              <a:t>tilsat</a:t>
            </a:r>
            <a:r>
              <a:rPr sz="1600" spc="-41" dirty="0">
                <a:solidFill>
                  <a:srgbClr val="70578B"/>
                </a:solidFill>
                <a:latin typeface="Calibri"/>
                <a:cs typeface="Calibri"/>
              </a:rPr>
              <a:t> </a:t>
            </a:r>
            <a:r>
              <a:rPr sz="1600" dirty="0">
                <a:solidFill>
                  <a:srgbClr val="70578B"/>
                </a:solidFill>
                <a:latin typeface="Calibri"/>
                <a:cs typeface="Calibri"/>
              </a:rPr>
              <a:t>danskvand</a:t>
            </a:r>
            <a:r>
              <a:rPr sz="1600" spc="-27" dirty="0">
                <a:solidFill>
                  <a:srgbClr val="70578B"/>
                </a:solidFill>
                <a:latin typeface="Calibri"/>
                <a:cs typeface="Calibri"/>
              </a:rPr>
              <a:t> </a:t>
            </a:r>
            <a:r>
              <a:rPr sz="1600" dirty="0">
                <a:solidFill>
                  <a:srgbClr val="70578B"/>
                </a:solidFill>
                <a:latin typeface="Calibri"/>
                <a:cs typeface="Calibri"/>
              </a:rPr>
              <a:t>–</a:t>
            </a:r>
            <a:r>
              <a:rPr sz="1600" spc="-14" dirty="0">
                <a:solidFill>
                  <a:srgbClr val="70578B"/>
                </a:solidFill>
                <a:latin typeface="Calibri"/>
                <a:cs typeface="Calibri"/>
              </a:rPr>
              <a:t> </a:t>
            </a:r>
            <a:r>
              <a:rPr sz="1600" dirty="0">
                <a:solidFill>
                  <a:srgbClr val="70578B"/>
                </a:solidFill>
                <a:latin typeface="Calibri"/>
                <a:cs typeface="Calibri"/>
              </a:rPr>
              <a:t>minder</a:t>
            </a:r>
            <a:r>
              <a:rPr sz="1600" spc="-23" dirty="0">
                <a:solidFill>
                  <a:srgbClr val="70578B"/>
                </a:solidFill>
                <a:latin typeface="Calibri"/>
                <a:cs typeface="Calibri"/>
              </a:rPr>
              <a:t> </a:t>
            </a:r>
            <a:r>
              <a:rPr sz="1600" dirty="0">
                <a:solidFill>
                  <a:srgbClr val="70578B"/>
                </a:solidFill>
                <a:latin typeface="Calibri"/>
                <a:cs typeface="Calibri"/>
              </a:rPr>
              <a:t>om</a:t>
            </a:r>
            <a:r>
              <a:rPr sz="1600" spc="-18" dirty="0">
                <a:solidFill>
                  <a:srgbClr val="70578B"/>
                </a:solidFill>
                <a:latin typeface="Calibri"/>
                <a:cs typeface="Calibri"/>
              </a:rPr>
              <a:t> </a:t>
            </a:r>
            <a:r>
              <a:rPr sz="1600" spc="-9" dirty="0">
                <a:solidFill>
                  <a:srgbClr val="70578B"/>
                </a:solidFill>
                <a:latin typeface="Calibri"/>
                <a:cs typeface="Calibri"/>
              </a:rPr>
              <a:t>sodavand</a:t>
            </a:r>
            <a:endParaRPr sz="1600" dirty="0">
              <a:solidFill>
                <a:srgbClr val="70578B"/>
              </a:solidFill>
              <a:latin typeface="Calibri"/>
              <a:cs typeface="Calibri"/>
            </a:endParaRPr>
          </a:p>
          <a:p>
            <a:pPr marL="238964" indent="-227448">
              <a:spcBef>
                <a:spcPts val="821"/>
              </a:spcBef>
              <a:buFont typeface="Arial"/>
              <a:buChar char="•"/>
              <a:tabLst>
                <a:tab pos="238964" algn="l"/>
              </a:tabLst>
            </a:pPr>
            <a:r>
              <a:rPr sz="1600" spc="-9" dirty="0">
                <a:solidFill>
                  <a:srgbClr val="70578B"/>
                </a:solidFill>
                <a:latin typeface="Calibri"/>
                <a:cs typeface="Calibri"/>
              </a:rPr>
              <a:t>Grøntsagsjuice</a:t>
            </a:r>
            <a:endParaRPr sz="1600" dirty="0">
              <a:solidFill>
                <a:srgbClr val="70578B"/>
              </a:solidFill>
              <a:latin typeface="Calibri"/>
              <a:cs typeface="Calibri"/>
            </a:endParaRPr>
          </a:p>
          <a:p>
            <a:pPr marL="11516">
              <a:spcBef>
                <a:spcPts val="825"/>
              </a:spcBef>
            </a:pPr>
            <a:r>
              <a:rPr sz="1600" b="1" spc="-9" dirty="0">
                <a:solidFill>
                  <a:srgbClr val="70578B"/>
                </a:solidFill>
                <a:latin typeface="Calibri"/>
                <a:cs typeface="Calibri"/>
              </a:rPr>
              <a:t>(Energidrik</a:t>
            </a:r>
            <a:r>
              <a:rPr sz="1600" b="1" spc="-27" dirty="0">
                <a:solidFill>
                  <a:srgbClr val="70578B"/>
                </a:solidFill>
                <a:latin typeface="Calibri"/>
                <a:cs typeface="Calibri"/>
              </a:rPr>
              <a:t> </a:t>
            </a:r>
            <a:r>
              <a:rPr sz="1600" b="1" dirty="0">
                <a:solidFill>
                  <a:srgbClr val="70578B"/>
                </a:solidFill>
                <a:latin typeface="Calibri"/>
                <a:cs typeface="Calibri"/>
              </a:rPr>
              <a:t>og</a:t>
            </a:r>
            <a:r>
              <a:rPr sz="1600" b="1" spc="-50" dirty="0">
                <a:solidFill>
                  <a:srgbClr val="70578B"/>
                </a:solidFill>
                <a:latin typeface="Calibri"/>
                <a:cs typeface="Calibri"/>
              </a:rPr>
              <a:t> </a:t>
            </a:r>
            <a:r>
              <a:rPr sz="1600" b="1" dirty="0">
                <a:solidFill>
                  <a:srgbClr val="70578B"/>
                </a:solidFill>
                <a:latin typeface="Calibri"/>
                <a:cs typeface="Calibri"/>
              </a:rPr>
              <a:t>meget</a:t>
            </a:r>
            <a:r>
              <a:rPr sz="1600" b="1" spc="-50" dirty="0">
                <a:solidFill>
                  <a:srgbClr val="70578B"/>
                </a:solidFill>
                <a:latin typeface="Calibri"/>
                <a:cs typeface="Calibri"/>
              </a:rPr>
              <a:t> </a:t>
            </a:r>
            <a:r>
              <a:rPr sz="1600" b="1" dirty="0">
                <a:solidFill>
                  <a:srgbClr val="70578B"/>
                </a:solidFill>
                <a:latin typeface="Calibri"/>
                <a:cs typeface="Calibri"/>
              </a:rPr>
              <a:t>kaffe</a:t>
            </a:r>
            <a:r>
              <a:rPr sz="1600" b="1" spc="-41" dirty="0">
                <a:solidFill>
                  <a:srgbClr val="70578B"/>
                </a:solidFill>
                <a:latin typeface="Calibri"/>
                <a:cs typeface="Calibri"/>
              </a:rPr>
              <a:t> </a:t>
            </a:r>
            <a:r>
              <a:rPr sz="1600" b="1" dirty="0">
                <a:solidFill>
                  <a:srgbClr val="70578B"/>
                </a:solidFill>
                <a:latin typeface="Calibri"/>
                <a:cs typeface="Calibri"/>
              </a:rPr>
              <a:t>kan</a:t>
            </a:r>
            <a:r>
              <a:rPr sz="1600" b="1" spc="-45" dirty="0">
                <a:solidFill>
                  <a:srgbClr val="70578B"/>
                </a:solidFill>
                <a:latin typeface="Calibri"/>
                <a:cs typeface="Calibri"/>
              </a:rPr>
              <a:t> </a:t>
            </a:r>
            <a:r>
              <a:rPr sz="1600" b="1" dirty="0">
                <a:solidFill>
                  <a:srgbClr val="70578B"/>
                </a:solidFill>
                <a:latin typeface="Calibri"/>
                <a:cs typeface="Calibri"/>
              </a:rPr>
              <a:t>give</a:t>
            </a:r>
            <a:r>
              <a:rPr sz="1600" b="1" spc="-50" dirty="0">
                <a:solidFill>
                  <a:srgbClr val="70578B"/>
                </a:solidFill>
                <a:latin typeface="Calibri"/>
                <a:cs typeface="Calibri"/>
              </a:rPr>
              <a:t> </a:t>
            </a:r>
            <a:r>
              <a:rPr sz="1600" b="1" dirty="0">
                <a:solidFill>
                  <a:srgbClr val="70578B"/>
                </a:solidFill>
                <a:latin typeface="Calibri"/>
                <a:cs typeface="Calibri"/>
              </a:rPr>
              <a:t>søvnproblemer</a:t>
            </a:r>
            <a:r>
              <a:rPr sz="1600" b="1" spc="-5" dirty="0">
                <a:solidFill>
                  <a:srgbClr val="70578B"/>
                </a:solidFill>
                <a:latin typeface="Calibri"/>
                <a:cs typeface="Calibri"/>
              </a:rPr>
              <a:t> </a:t>
            </a:r>
            <a:r>
              <a:rPr sz="1600" b="1" dirty="0">
                <a:solidFill>
                  <a:srgbClr val="70578B"/>
                </a:solidFill>
                <a:latin typeface="Calibri"/>
                <a:cs typeface="Calibri"/>
              </a:rPr>
              <a:t>og</a:t>
            </a:r>
            <a:r>
              <a:rPr sz="1600" b="1" spc="-50" dirty="0">
                <a:solidFill>
                  <a:srgbClr val="70578B"/>
                </a:solidFill>
                <a:latin typeface="Calibri"/>
                <a:cs typeface="Calibri"/>
              </a:rPr>
              <a:t> </a:t>
            </a:r>
            <a:r>
              <a:rPr sz="1600" b="1" spc="-18" dirty="0">
                <a:solidFill>
                  <a:srgbClr val="70578B"/>
                </a:solidFill>
                <a:latin typeface="Calibri"/>
                <a:cs typeface="Calibri"/>
              </a:rPr>
              <a:t>uro)</a:t>
            </a:r>
            <a:endParaRPr sz="1600" dirty="0">
              <a:solidFill>
                <a:srgbClr val="70578B"/>
              </a:solidFill>
              <a:latin typeface="Calibri"/>
              <a:cs typeface="Calibri"/>
            </a:endParaRPr>
          </a:p>
        </p:txBody>
      </p:sp>
      <p:sp>
        <p:nvSpPr>
          <p:cNvPr id="8" name="Tekstfelt 7">
            <a:extLst>
              <a:ext uri="{FF2B5EF4-FFF2-40B4-BE49-F238E27FC236}">
                <a16:creationId xmlns:a16="http://schemas.microsoft.com/office/drawing/2014/main" id="{6E14CF8C-D7EF-3F30-4763-648CCA2D2C09}"/>
              </a:ext>
            </a:extLst>
          </p:cNvPr>
          <p:cNvSpPr txBox="1"/>
          <p:nvPr/>
        </p:nvSpPr>
        <p:spPr>
          <a:xfrm>
            <a:off x="7402773" y="5790873"/>
            <a:ext cx="4627001" cy="400110"/>
          </a:xfrm>
          <a:prstGeom prst="rect">
            <a:avLst/>
          </a:prstGeom>
          <a:noFill/>
        </p:spPr>
        <p:txBody>
          <a:bodyPr wrap="square">
            <a:spAutoFit/>
          </a:bodyPr>
          <a:lstStyle/>
          <a:p>
            <a:pPr algn="ctr"/>
            <a:r>
              <a:rPr lang="da-DK" sz="2000" b="1" i="0" u="none" strike="noStrike" baseline="0" dirty="0">
                <a:solidFill>
                  <a:srgbClr val="70578B"/>
                </a:solidFill>
              </a:rPr>
              <a:t>Hvad gør du for at huske at drikke?</a:t>
            </a:r>
            <a:endParaRPr lang="da-DK" sz="1800" b="1" dirty="0">
              <a:solidFill>
                <a:srgbClr val="70578B"/>
              </a:solidFill>
            </a:endParaRPr>
          </a:p>
        </p:txBody>
      </p:sp>
      <p:pic>
        <p:nvPicPr>
          <p:cNvPr id="5" name="Billede 4" descr="Et billede, der indeholder skitse, tegning, Stregtegning, clipart&#10;&#10;Indhold genereret af kunstig intelligens kan være forkert.">
            <a:extLst>
              <a:ext uri="{FF2B5EF4-FFF2-40B4-BE49-F238E27FC236}">
                <a16:creationId xmlns:a16="http://schemas.microsoft.com/office/drawing/2014/main" id="{C37B9B6E-73F0-9980-9468-B972A5E05C23}"/>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30650" r="17711" b="36358"/>
          <a:stretch/>
        </p:blipFill>
        <p:spPr>
          <a:xfrm>
            <a:off x="7988274" y="0"/>
            <a:ext cx="4207445" cy="3457263"/>
          </a:xfrm>
          <a:prstGeom prst="rect">
            <a:avLst/>
          </a:prstGeom>
        </p:spPr>
      </p:pic>
      <p:pic>
        <p:nvPicPr>
          <p:cNvPr id="10" name="Billede 9" descr="Et billede, der indeholder skitse, tegning, Stregtegning, clipart&#10;&#10;Indhold genereret af kunstig intelligens kan være forkert.">
            <a:extLst>
              <a:ext uri="{FF2B5EF4-FFF2-40B4-BE49-F238E27FC236}">
                <a16:creationId xmlns:a16="http://schemas.microsoft.com/office/drawing/2014/main" id="{4F2139ED-9A86-CE32-6CDF-3AB9D2A6B567}"/>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618809" y="2796158"/>
            <a:ext cx="3084786" cy="3084786"/>
          </a:xfrm>
          <a:prstGeom prst="rect">
            <a:avLst/>
          </a:prstGeom>
        </p:spPr>
      </p:pic>
    </p:spTree>
    <p:extLst>
      <p:ext uri="{BB962C8B-B14F-4D97-AF65-F5344CB8AC3E}">
        <p14:creationId xmlns:p14="http://schemas.microsoft.com/office/powerpoint/2010/main" val="1464278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E623A-0AF1-2E0B-09C2-FC275D2AFAAE}"/>
            </a:ext>
          </a:extLst>
        </p:cNvPr>
        <p:cNvGrpSpPr/>
        <p:nvPr/>
      </p:nvGrpSpPr>
      <p:grpSpPr>
        <a:xfrm>
          <a:off x="0" y="0"/>
          <a:ext cx="0" cy="0"/>
          <a:chOff x="0" y="0"/>
          <a:chExt cx="0" cy="0"/>
        </a:xfrm>
      </p:grpSpPr>
      <p:sp>
        <p:nvSpPr>
          <p:cNvPr id="11" name="Rektangel 10">
            <a:extLst>
              <a:ext uri="{FF2B5EF4-FFF2-40B4-BE49-F238E27FC236}">
                <a16:creationId xmlns:a16="http://schemas.microsoft.com/office/drawing/2014/main" id="{DEB55F54-5EF6-0F11-0E0A-C11ACD3AAB8E}"/>
              </a:ext>
            </a:extLst>
          </p:cNvPr>
          <p:cNvSpPr/>
          <p:nvPr/>
        </p:nvSpPr>
        <p:spPr>
          <a:xfrm>
            <a:off x="0" y="5486400"/>
            <a:ext cx="12192000" cy="137160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800"/>
          </a:p>
        </p:txBody>
      </p:sp>
      <p:sp>
        <p:nvSpPr>
          <p:cNvPr id="3" name="object 3">
            <a:extLst>
              <a:ext uri="{FF2B5EF4-FFF2-40B4-BE49-F238E27FC236}">
                <a16:creationId xmlns:a16="http://schemas.microsoft.com/office/drawing/2014/main" id="{4B1386C5-767B-9B4D-C3CB-F919304A94A1}"/>
              </a:ext>
            </a:extLst>
          </p:cNvPr>
          <p:cNvSpPr txBox="1"/>
          <p:nvPr/>
        </p:nvSpPr>
        <p:spPr>
          <a:xfrm>
            <a:off x="5500621" y="1591475"/>
            <a:ext cx="5489902" cy="1153348"/>
          </a:xfrm>
          <a:prstGeom prst="rect">
            <a:avLst/>
          </a:prstGeom>
        </p:spPr>
        <p:txBody>
          <a:bodyPr vert="horz" wrap="square" lIns="0" tIns="44914" rIns="0" bIns="0" rtlCol="0">
            <a:spAutoFit/>
          </a:bodyPr>
          <a:lstStyle/>
          <a:p>
            <a:pPr marL="620732" marR="4607" indent="-609791">
              <a:lnSpc>
                <a:spcPct val="90000"/>
              </a:lnSpc>
              <a:spcBef>
                <a:spcPts val="354"/>
              </a:spcBef>
              <a:buAutoNum type="arabicPeriod"/>
              <a:tabLst>
                <a:tab pos="620732" algn="l"/>
              </a:tabLst>
            </a:pPr>
            <a:r>
              <a:rPr sz="2000" dirty="0">
                <a:solidFill>
                  <a:srgbClr val="70578B"/>
                </a:solidFill>
                <a:latin typeface="Calibri"/>
                <a:cs typeface="Calibri"/>
              </a:rPr>
              <a:t>Det</a:t>
            </a:r>
            <a:r>
              <a:rPr sz="2000" spc="-63" dirty="0">
                <a:solidFill>
                  <a:srgbClr val="70578B"/>
                </a:solidFill>
                <a:latin typeface="Calibri"/>
                <a:cs typeface="Calibri"/>
              </a:rPr>
              <a:t> </a:t>
            </a:r>
            <a:r>
              <a:rPr sz="2000" dirty="0">
                <a:solidFill>
                  <a:srgbClr val="70578B"/>
                </a:solidFill>
                <a:latin typeface="Calibri"/>
                <a:cs typeface="Calibri"/>
              </a:rPr>
              <a:t>er</a:t>
            </a:r>
            <a:r>
              <a:rPr sz="2000" spc="-45" dirty="0">
                <a:solidFill>
                  <a:srgbClr val="70578B"/>
                </a:solidFill>
                <a:latin typeface="Calibri"/>
                <a:cs typeface="Calibri"/>
              </a:rPr>
              <a:t> </a:t>
            </a:r>
            <a:r>
              <a:rPr sz="2000" dirty="0">
                <a:solidFill>
                  <a:srgbClr val="70578B"/>
                </a:solidFill>
                <a:latin typeface="Calibri"/>
                <a:cs typeface="Calibri"/>
              </a:rPr>
              <a:t>vigtigt</a:t>
            </a:r>
            <a:r>
              <a:rPr sz="2000" spc="-63" dirty="0">
                <a:solidFill>
                  <a:srgbClr val="70578B"/>
                </a:solidFill>
                <a:latin typeface="Calibri"/>
                <a:cs typeface="Calibri"/>
              </a:rPr>
              <a:t> </a:t>
            </a:r>
            <a:r>
              <a:rPr sz="2000" dirty="0">
                <a:solidFill>
                  <a:srgbClr val="70578B"/>
                </a:solidFill>
                <a:latin typeface="Calibri"/>
                <a:cs typeface="Calibri"/>
              </a:rPr>
              <a:t>at</a:t>
            </a:r>
            <a:r>
              <a:rPr sz="2000" spc="-63" dirty="0">
                <a:solidFill>
                  <a:srgbClr val="70578B"/>
                </a:solidFill>
                <a:latin typeface="Calibri"/>
                <a:cs typeface="Calibri"/>
              </a:rPr>
              <a:t> </a:t>
            </a:r>
            <a:r>
              <a:rPr sz="2000" dirty="0">
                <a:solidFill>
                  <a:srgbClr val="70578B"/>
                </a:solidFill>
                <a:latin typeface="Calibri"/>
                <a:cs typeface="Calibri"/>
              </a:rPr>
              <a:t>prioritere</a:t>
            </a:r>
            <a:r>
              <a:rPr sz="2000" spc="-54" dirty="0">
                <a:solidFill>
                  <a:srgbClr val="70578B"/>
                </a:solidFill>
                <a:latin typeface="Calibri"/>
                <a:cs typeface="Calibri"/>
              </a:rPr>
              <a:t> </a:t>
            </a:r>
            <a:r>
              <a:rPr sz="2000" dirty="0">
                <a:solidFill>
                  <a:srgbClr val="70578B"/>
                </a:solidFill>
                <a:latin typeface="Calibri"/>
                <a:cs typeface="Calibri"/>
              </a:rPr>
              <a:t>at</a:t>
            </a:r>
            <a:r>
              <a:rPr sz="2000" spc="-45" dirty="0">
                <a:solidFill>
                  <a:srgbClr val="70578B"/>
                </a:solidFill>
                <a:latin typeface="Calibri"/>
                <a:cs typeface="Calibri"/>
              </a:rPr>
              <a:t> </a:t>
            </a:r>
            <a:r>
              <a:rPr sz="2000" dirty="0" err="1">
                <a:solidFill>
                  <a:srgbClr val="70578B"/>
                </a:solidFill>
                <a:latin typeface="Calibri"/>
                <a:cs typeface="Calibri"/>
              </a:rPr>
              <a:t>spise</a:t>
            </a:r>
            <a:r>
              <a:rPr sz="2000" spc="-45" dirty="0">
                <a:solidFill>
                  <a:srgbClr val="70578B"/>
                </a:solidFill>
                <a:latin typeface="Calibri"/>
                <a:cs typeface="Calibri"/>
              </a:rPr>
              <a:t> </a:t>
            </a:r>
            <a:r>
              <a:rPr lang="da-DK" sz="2000" spc="-45" dirty="0">
                <a:solidFill>
                  <a:srgbClr val="70578B"/>
                </a:solidFill>
                <a:latin typeface="Calibri"/>
                <a:cs typeface="Calibri"/>
              </a:rPr>
              <a:t>to-</a:t>
            </a:r>
            <a:r>
              <a:rPr sz="2000" dirty="0" err="1">
                <a:solidFill>
                  <a:srgbClr val="70578B"/>
                </a:solidFill>
                <a:latin typeface="Calibri"/>
                <a:cs typeface="Calibri"/>
              </a:rPr>
              <a:t>tre</a:t>
            </a:r>
            <a:r>
              <a:rPr sz="2000" spc="-59" dirty="0">
                <a:solidFill>
                  <a:srgbClr val="70578B"/>
                </a:solidFill>
                <a:latin typeface="Calibri"/>
                <a:cs typeface="Calibri"/>
              </a:rPr>
              <a:t> </a:t>
            </a:r>
            <a:r>
              <a:rPr sz="2000" spc="-18" dirty="0">
                <a:solidFill>
                  <a:srgbClr val="70578B"/>
                </a:solidFill>
                <a:latin typeface="Calibri"/>
                <a:cs typeface="Calibri"/>
              </a:rPr>
              <a:t>gode </a:t>
            </a:r>
            <a:r>
              <a:rPr sz="2000" dirty="0">
                <a:solidFill>
                  <a:srgbClr val="70578B"/>
                </a:solidFill>
                <a:latin typeface="Calibri"/>
                <a:cs typeface="Calibri"/>
              </a:rPr>
              <a:t>måltider</a:t>
            </a:r>
            <a:r>
              <a:rPr sz="2000" spc="-54" dirty="0">
                <a:solidFill>
                  <a:srgbClr val="70578B"/>
                </a:solidFill>
                <a:latin typeface="Calibri"/>
                <a:cs typeface="Calibri"/>
              </a:rPr>
              <a:t> </a:t>
            </a:r>
            <a:r>
              <a:rPr sz="2000" dirty="0">
                <a:solidFill>
                  <a:srgbClr val="70578B"/>
                </a:solidFill>
                <a:latin typeface="Calibri"/>
                <a:cs typeface="Calibri"/>
              </a:rPr>
              <a:t>om</a:t>
            </a:r>
            <a:r>
              <a:rPr sz="2000" spc="-27" dirty="0">
                <a:solidFill>
                  <a:srgbClr val="70578B"/>
                </a:solidFill>
                <a:latin typeface="Calibri"/>
                <a:cs typeface="Calibri"/>
              </a:rPr>
              <a:t> </a:t>
            </a:r>
            <a:r>
              <a:rPr sz="2000" dirty="0">
                <a:solidFill>
                  <a:srgbClr val="70578B"/>
                </a:solidFill>
                <a:latin typeface="Calibri"/>
                <a:cs typeface="Calibri"/>
              </a:rPr>
              <a:t>dagen.</a:t>
            </a:r>
            <a:r>
              <a:rPr sz="2000" spc="-32" dirty="0">
                <a:solidFill>
                  <a:srgbClr val="70578B"/>
                </a:solidFill>
                <a:latin typeface="Calibri"/>
                <a:cs typeface="Calibri"/>
              </a:rPr>
              <a:t> </a:t>
            </a:r>
            <a:r>
              <a:rPr sz="2000" dirty="0">
                <a:solidFill>
                  <a:srgbClr val="70578B"/>
                </a:solidFill>
                <a:latin typeface="Calibri"/>
                <a:cs typeface="Calibri"/>
              </a:rPr>
              <a:t>Gerne</a:t>
            </a:r>
            <a:r>
              <a:rPr sz="2000" spc="-27" dirty="0">
                <a:solidFill>
                  <a:srgbClr val="70578B"/>
                </a:solidFill>
                <a:latin typeface="Calibri"/>
                <a:cs typeface="Calibri"/>
              </a:rPr>
              <a:t> </a:t>
            </a:r>
            <a:r>
              <a:rPr sz="2000" dirty="0">
                <a:solidFill>
                  <a:srgbClr val="70578B"/>
                </a:solidFill>
                <a:latin typeface="Calibri"/>
                <a:cs typeface="Calibri"/>
              </a:rPr>
              <a:t>på</a:t>
            </a:r>
            <a:r>
              <a:rPr sz="2000" spc="-32" dirty="0">
                <a:solidFill>
                  <a:srgbClr val="70578B"/>
                </a:solidFill>
                <a:latin typeface="Calibri"/>
                <a:cs typeface="Calibri"/>
              </a:rPr>
              <a:t> </a:t>
            </a:r>
            <a:r>
              <a:rPr sz="2000" spc="-9" dirty="0">
                <a:solidFill>
                  <a:srgbClr val="70578B"/>
                </a:solidFill>
                <a:latin typeface="Calibri"/>
                <a:cs typeface="Calibri"/>
              </a:rPr>
              <a:t>nogenlunde </a:t>
            </a:r>
            <a:r>
              <a:rPr sz="2000" dirty="0">
                <a:solidFill>
                  <a:srgbClr val="70578B"/>
                </a:solidFill>
                <a:latin typeface="Calibri"/>
                <a:cs typeface="Calibri"/>
              </a:rPr>
              <a:t>samme</a:t>
            </a:r>
            <a:r>
              <a:rPr sz="2000" spc="-59" dirty="0">
                <a:solidFill>
                  <a:srgbClr val="70578B"/>
                </a:solidFill>
                <a:latin typeface="Calibri"/>
                <a:cs typeface="Calibri"/>
              </a:rPr>
              <a:t> </a:t>
            </a:r>
            <a:r>
              <a:rPr sz="2000" dirty="0">
                <a:solidFill>
                  <a:srgbClr val="70578B"/>
                </a:solidFill>
                <a:latin typeface="Calibri"/>
                <a:cs typeface="Calibri"/>
              </a:rPr>
              <a:t>tid</a:t>
            </a:r>
            <a:r>
              <a:rPr sz="2000" spc="-41" dirty="0">
                <a:solidFill>
                  <a:srgbClr val="70578B"/>
                </a:solidFill>
                <a:latin typeface="Calibri"/>
                <a:cs typeface="Calibri"/>
              </a:rPr>
              <a:t> </a:t>
            </a:r>
            <a:r>
              <a:rPr sz="2000" dirty="0">
                <a:solidFill>
                  <a:srgbClr val="70578B"/>
                </a:solidFill>
                <a:latin typeface="Calibri"/>
                <a:cs typeface="Calibri"/>
              </a:rPr>
              <a:t>hver</a:t>
            </a:r>
            <a:r>
              <a:rPr sz="2000" spc="-36" dirty="0">
                <a:solidFill>
                  <a:srgbClr val="70578B"/>
                </a:solidFill>
                <a:latin typeface="Calibri"/>
                <a:cs typeface="Calibri"/>
              </a:rPr>
              <a:t> </a:t>
            </a:r>
            <a:r>
              <a:rPr sz="2000" dirty="0">
                <a:solidFill>
                  <a:srgbClr val="70578B"/>
                </a:solidFill>
                <a:latin typeface="Calibri"/>
                <a:cs typeface="Calibri"/>
              </a:rPr>
              <a:t>dag.</a:t>
            </a:r>
            <a:r>
              <a:rPr sz="2000" spc="-50" dirty="0">
                <a:solidFill>
                  <a:srgbClr val="70578B"/>
                </a:solidFill>
                <a:latin typeface="Calibri"/>
                <a:cs typeface="Calibri"/>
              </a:rPr>
              <a:t> </a:t>
            </a:r>
            <a:r>
              <a:rPr sz="2000" dirty="0">
                <a:solidFill>
                  <a:srgbClr val="70578B"/>
                </a:solidFill>
                <a:latin typeface="Calibri"/>
                <a:cs typeface="Calibri"/>
              </a:rPr>
              <a:t>Det</a:t>
            </a:r>
            <a:r>
              <a:rPr sz="2000" spc="-50" dirty="0">
                <a:solidFill>
                  <a:srgbClr val="70578B"/>
                </a:solidFill>
                <a:latin typeface="Calibri"/>
                <a:cs typeface="Calibri"/>
              </a:rPr>
              <a:t> </a:t>
            </a:r>
            <a:r>
              <a:rPr sz="2000" dirty="0">
                <a:solidFill>
                  <a:srgbClr val="70578B"/>
                </a:solidFill>
                <a:latin typeface="Calibri"/>
                <a:cs typeface="Calibri"/>
              </a:rPr>
              <a:t>giver</a:t>
            </a:r>
            <a:r>
              <a:rPr sz="2000" spc="-36" dirty="0">
                <a:solidFill>
                  <a:srgbClr val="70578B"/>
                </a:solidFill>
                <a:latin typeface="Calibri"/>
                <a:cs typeface="Calibri"/>
              </a:rPr>
              <a:t> </a:t>
            </a:r>
            <a:r>
              <a:rPr sz="2000" dirty="0">
                <a:solidFill>
                  <a:srgbClr val="70578B"/>
                </a:solidFill>
                <a:latin typeface="Calibri"/>
                <a:cs typeface="Calibri"/>
              </a:rPr>
              <a:t>mæthed,</a:t>
            </a:r>
            <a:r>
              <a:rPr sz="2000" spc="-59" dirty="0">
                <a:solidFill>
                  <a:srgbClr val="70578B"/>
                </a:solidFill>
                <a:latin typeface="Calibri"/>
                <a:cs typeface="Calibri"/>
              </a:rPr>
              <a:t> </a:t>
            </a:r>
            <a:r>
              <a:rPr sz="2000" spc="-9" dirty="0">
                <a:solidFill>
                  <a:srgbClr val="70578B"/>
                </a:solidFill>
                <a:latin typeface="Calibri"/>
                <a:cs typeface="Calibri"/>
              </a:rPr>
              <a:t>energi </a:t>
            </a:r>
            <a:r>
              <a:rPr sz="2000" dirty="0">
                <a:solidFill>
                  <a:srgbClr val="70578B"/>
                </a:solidFill>
                <a:latin typeface="Calibri"/>
                <a:cs typeface="Calibri"/>
              </a:rPr>
              <a:t>og</a:t>
            </a:r>
            <a:r>
              <a:rPr sz="2000" spc="-32" dirty="0">
                <a:solidFill>
                  <a:srgbClr val="70578B"/>
                </a:solidFill>
                <a:latin typeface="Calibri"/>
                <a:cs typeface="Calibri"/>
              </a:rPr>
              <a:t> </a:t>
            </a:r>
            <a:r>
              <a:rPr sz="2000" dirty="0">
                <a:solidFill>
                  <a:srgbClr val="70578B"/>
                </a:solidFill>
                <a:latin typeface="Calibri"/>
                <a:cs typeface="Calibri"/>
              </a:rPr>
              <a:t>vigtig</a:t>
            </a:r>
            <a:r>
              <a:rPr sz="2000" spc="-36" dirty="0">
                <a:solidFill>
                  <a:srgbClr val="70578B"/>
                </a:solidFill>
                <a:latin typeface="Calibri"/>
                <a:cs typeface="Calibri"/>
              </a:rPr>
              <a:t> </a:t>
            </a:r>
            <a:r>
              <a:rPr sz="2000" dirty="0">
                <a:solidFill>
                  <a:srgbClr val="70578B"/>
                </a:solidFill>
                <a:latin typeface="Calibri"/>
                <a:cs typeface="Calibri"/>
              </a:rPr>
              <a:t>næring</a:t>
            </a:r>
            <a:r>
              <a:rPr sz="2000" spc="-36" dirty="0">
                <a:solidFill>
                  <a:srgbClr val="70578B"/>
                </a:solidFill>
                <a:latin typeface="Calibri"/>
                <a:cs typeface="Calibri"/>
              </a:rPr>
              <a:t> </a:t>
            </a:r>
            <a:r>
              <a:rPr sz="2000" dirty="0">
                <a:solidFill>
                  <a:srgbClr val="70578B"/>
                </a:solidFill>
                <a:latin typeface="Calibri"/>
                <a:cs typeface="Calibri"/>
              </a:rPr>
              <a:t>til</a:t>
            </a:r>
            <a:r>
              <a:rPr sz="2000" spc="-32" dirty="0">
                <a:solidFill>
                  <a:srgbClr val="70578B"/>
                </a:solidFill>
                <a:latin typeface="Calibri"/>
                <a:cs typeface="Calibri"/>
              </a:rPr>
              <a:t> </a:t>
            </a:r>
            <a:r>
              <a:rPr sz="2000" dirty="0">
                <a:solidFill>
                  <a:srgbClr val="70578B"/>
                </a:solidFill>
                <a:latin typeface="Calibri"/>
                <a:cs typeface="Calibri"/>
              </a:rPr>
              <a:t>alle</a:t>
            </a:r>
            <a:r>
              <a:rPr sz="2000" spc="-32" dirty="0">
                <a:solidFill>
                  <a:srgbClr val="70578B"/>
                </a:solidFill>
                <a:latin typeface="Calibri"/>
                <a:cs typeface="Calibri"/>
              </a:rPr>
              <a:t> </a:t>
            </a:r>
            <a:r>
              <a:rPr sz="2000" dirty="0">
                <a:solidFill>
                  <a:srgbClr val="70578B"/>
                </a:solidFill>
                <a:latin typeface="Calibri"/>
                <a:cs typeface="Calibri"/>
              </a:rPr>
              <a:t>hjernes</a:t>
            </a:r>
            <a:r>
              <a:rPr sz="2000" spc="-23" dirty="0">
                <a:solidFill>
                  <a:srgbClr val="70578B"/>
                </a:solidFill>
                <a:latin typeface="Calibri"/>
                <a:cs typeface="Calibri"/>
              </a:rPr>
              <a:t> </a:t>
            </a:r>
            <a:r>
              <a:rPr sz="2000" spc="-9" dirty="0" err="1">
                <a:solidFill>
                  <a:srgbClr val="70578B"/>
                </a:solidFill>
                <a:latin typeface="Calibri"/>
                <a:cs typeface="Calibri"/>
              </a:rPr>
              <a:t>funktioner</a:t>
            </a:r>
            <a:r>
              <a:rPr sz="2000" spc="-9" dirty="0">
                <a:solidFill>
                  <a:srgbClr val="70578B"/>
                </a:solidFill>
                <a:latin typeface="Calibri"/>
                <a:cs typeface="Calibri"/>
              </a:rPr>
              <a:t>.</a:t>
            </a:r>
            <a:endParaRPr sz="2000" dirty="0">
              <a:solidFill>
                <a:srgbClr val="70578B"/>
              </a:solidFill>
              <a:latin typeface="Calibri"/>
              <a:cs typeface="Calibri"/>
            </a:endParaRPr>
          </a:p>
        </p:txBody>
      </p:sp>
      <p:sp>
        <p:nvSpPr>
          <p:cNvPr id="6" name="object 3">
            <a:extLst>
              <a:ext uri="{FF2B5EF4-FFF2-40B4-BE49-F238E27FC236}">
                <a16:creationId xmlns:a16="http://schemas.microsoft.com/office/drawing/2014/main" id="{AD240A0A-1534-803E-D4C7-040166228A20}"/>
              </a:ext>
            </a:extLst>
          </p:cNvPr>
          <p:cNvSpPr txBox="1"/>
          <p:nvPr/>
        </p:nvSpPr>
        <p:spPr>
          <a:xfrm>
            <a:off x="5500621" y="3064926"/>
            <a:ext cx="5162796" cy="353514"/>
          </a:xfrm>
          <a:prstGeom prst="rect">
            <a:avLst/>
          </a:prstGeom>
        </p:spPr>
        <p:txBody>
          <a:bodyPr vert="horz" wrap="square" lIns="0" tIns="44914" rIns="0" bIns="0" rtlCol="0">
            <a:spAutoFit/>
          </a:bodyPr>
          <a:lstStyle/>
          <a:p>
            <a:pPr marL="11517">
              <a:lnSpc>
                <a:spcPts val="2480"/>
              </a:lnSpc>
              <a:spcBef>
                <a:spcPts val="739"/>
              </a:spcBef>
              <a:tabLst>
                <a:tab pos="620732" algn="l"/>
              </a:tabLst>
            </a:pPr>
            <a:r>
              <a:rPr lang="da-DK" sz="2000" dirty="0">
                <a:solidFill>
                  <a:srgbClr val="70578B"/>
                </a:solidFill>
                <a:latin typeface="Calibri"/>
                <a:cs typeface="Calibri"/>
              </a:rPr>
              <a:t>2.       </a:t>
            </a:r>
            <a:r>
              <a:rPr sz="2000" dirty="0" err="1">
                <a:solidFill>
                  <a:srgbClr val="70578B"/>
                </a:solidFill>
                <a:latin typeface="Calibri"/>
                <a:cs typeface="Calibri"/>
              </a:rPr>
              <a:t>Sæt</a:t>
            </a:r>
            <a:r>
              <a:rPr sz="2000" spc="-50" dirty="0">
                <a:solidFill>
                  <a:srgbClr val="70578B"/>
                </a:solidFill>
                <a:latin typeface="Calibri"/>
                <a:cs typeface="Calibri"/>
              </a:rPr>
              <a:t> </a:t>
            </a:r>
            <a:r>
              <a:rPr sz="2000" dirty="0">
                <a:solidFill>
                  <a:srgbClr val="70578B"/>
                </a:solidFill>
                <a:latin typeface="Calibri"/>
                <a:cs typeface="Calibri"/>
              </a:rPr>
              <a:t>din</a:t>
            </a:r>
            <a:r>
              <a:rPr sz="2000" spc="-27" dirty="0">
                <a:solidFill>
                  <a:srgbClr val="70578B"/>
                </a:solidFill>
                <a:latin typeface="Calibri"/>
                <a:cs typeface="Calibri"/>
              </a:rPr>
              <a:t> </a:t>
            </a:r>
            <a:r>
              <a:rPr sz="2000" dirty="0">
                <a:solidFill>
                  <a:srgbClr val="70578B"/>
                </a:solidFill>
                <a:latin typeface="Calibri"/>
                <a:cs typeface="Calibri"/>
              </a:rPr>
              <a:t>alarm</a:t>
            </a:r>
            <a:r>
              <a:rPr sz="2000" spc="-41" dirty="0">
                <a:solidFill>
                  <a:srgbClr val="70578B"/>
                </a:solidFill>
                <a:latin typeface="Calibri"/>
                <a:cs typeface="Calibri"/>
              </a:rPr>
              <a:t> </a:t>
            </a:r>
            <a:r>
              <a:rPr sz="2000" dirty="0">
                <a:solidFill>
                  <a:srgbClr val="70578B"/>
                </a:solidFill>
                <a:latin typeface="Calibri"/>
                <a:cs typeface="Calibri"/>
              </a:rPr>
              <a:t>til</a:t>
            </a:r>
            <a:r>
              <a:rPr sz="2000" spc="-41" dirty="0">
                <a:solidFill>
                  <a:srgbClr val="70578B"/>
                </a:solidFill>
                <a:latin typeface="Calibri"/>
                <a:cs typeface="Calibri"/>
              </a:rPr>
              <a:t> </a:t>
            </a:r>
            <a:r>
              <a:rPr sz="2000" dirty="0">
                <a:solidFill>
                  <a:srgbClr val="70578B"/>
                </a:solidFill>
                <a:latin typeface="Calibri"/>
                <a:cs typeface="Calibri"/>
              </a:rPr>
              <a:t>at</a:t>
            </a:r>
            <a:r>
              <a:rPr sz="2000" spc="-41" dirty="0">
                <a:solidFill>
                  <a:srgbClr val="70578B"/>
                </a:solidFill>
                <a:latin typeface="Calibri"/>
                <a:cs typeface="Calibri"/>
              </a:rPr>
              <a:t> </a:t>
            </a:r>
            <a:r>
              <a:rPr sz="2000" dirty="0" err="1">
                <a:solidFill>
                  <a:srgbClr val="70578B"/>
                </a:solidFill>
                <a:latin typeface="Calibri"/>
                <a:cs typeface="Calibri"/>
              </a:rPr>
              <a:t>ringe</a:t>
            </a:r>
            <a:r>
              <a:rPr sz="2000" spc="-9" dirty="0">
                <a:solidFill>
                  <a:srgbClr val="70578B"/>
                </a:solidFill>
                <a:latin typeface="Calibri"/>
                <a:cs typeface="Calibri"/>
              </a:rPr>
              <a:t>,</a:t>
            </a:r>
            <a:r>
              <a:rPr lang="da-DK" sz="2000" spc="-9" dirty="0">
                <a:solidFill>
                  <a:srgbClr val="70578B"/>
                </a:solidFill>
                <a:latin typeface="Calibri"/>
                <a:cs typeface="Calibri"/>
              </a:rPr>
              <a:t> </a:t>
            </a:r>
            <a:r>
              <a:rPr sz="2000" dirty="0" err="1">
                <a:solidFill>
                  <a:srgbClr val="70578B"/>
                </a:solidFill>
                <a:latin typeface="Calibri"/>
                <a:cs typeface="Calibri"/>
              </a:rPr>
              <a:t>så</a:t>
            </a:r>
            <a:r>
              <a:rPr sz="2000" spc="-45" dirty="0">
                <a:solidFill>
                  <a:srgbClr val="70578B"/>
                </a:solidFill>
                <a:latin typeface="Calibri"/>
                <a:cs typeface="Calibri"/>
              </a:rPr>
              <a:t> </a:t>
            </a:r>
            <a:r>
              <a:rPr sz="2000" dirty="0">
                <a:solidFill>
                  <a:srgbClr val="70578B"/>
                </a:solidFill>
                <a:latin typeface="Calibri"/>
                <a:cs typeface="Calibri"/>
              </a:rPr>
              <a:t>du</a:t>
            </a:r>
            <a:r>
              <a:rPr sz="2000" spc="-41" dirty="0">
                <a:solidFill>
                  <a:srgbClr val="70578B"/>
                </a:solidFill>
                <a:latin typeface="Calibri"/>
                <a:cs typeface="Calibri"/>
              </a:rPr>
              <a:t> </a:t>
            </a:r>
            <a:r>
              <a:rPr sz="2000" spc="-9" dirty="0">
                <a:solidFill>
                  <a:srgbClr val="70578B"/>
                </a:solidFill>
                <a:latin typeface="Calibri"/>
                <a:cs typeface="Calibri"/>
              </a:rPr>
              <a:t>husker</a:t>
            </a:r>
            <a:r>
              <a:rPr sz="2000" spc="-45" dirty="0">
                <a:solidFill>
                  <a:srgbClr val="70578B"/>
                </a:solidFill>
                <a:latin typeface="Calibri"/>
                <a:cs typeface="Calibri"/>
              </a:rPr>
              <a:t> </a:t>
            </a:r>
            <a:r>
              <a:rPr sz="2000" spc="-18" dirty="0">
                <a:solidFill>
                  <a:srgbClr val="70578B"/>
                </a:solidFill>
                <a:latin typeface="Calibri"/>
                <a:cs typeface="Calibri"/>
              </a:rPr>
              <a:t>det.</a:t>
            </a:r>
            <a:endParaRPr sz="2000" dirty="0">
              <a:solidFill>
                <a:srgbClr val="70578B"/>
              </a:solidFill>
              <a:latin typeface="Calibri"/>
              <a:cs typeface="Calibri"/>
            </a:endParaRPr>
          </a:p>
        </p:txBody>
      </p:sp>
      <p:sp>
        <p:nvSpPr>
          <p:cNvPr id="7" name="object 3">
            <a:extLst>
              <a:ext uri="{FF2B5EF4-FFF2-40B4-BE49-F238E27FC236}">
                <a16:creationId xmlns:a16="http://schemas.microsoft.com/office/drawing/2014/main" id="{39B195B7-25AA-2145-2300-901FB201B9C2}"/>
              </a:ext>
            </a:extLst>
          </p:cNvPr>
          <p:cNvSpPr txBox="1"/>
          <p:nvPr/>
        </p:nvSpPr>
        <p:spPr>
          <a:xfrm>
            <a:off x="5500621" y="3882573"/>
            <a:ext cx="5489902" cy="930210"/>
          </a:xfrm>
          <a:prstGeom prst="rect">
            <a:avLst/>
          </a:prstGeom>
        </p:spPr>
        <p:txBody>
          <a:bodyPr vert="horz" wrap="square" lIns="0" tIns="44914" rIns="0" bIns="0" rtlCol="0">
            <a:spAutoFit/>
          </a:bodyPr>
          <a:lstStyle/>
          <a:p>
            <a:pPr marL="620732" marR="403073" indent="-609791">
              <a:lnSpc>
                <a:spcPts val="2349"/>
              </a:lnSpc>
              <a:spcBef>
                <a:spcPts val="1038"/>
              </a:spcBef>
              <a:buAutoNum type="arabicPeriod" startAt="3"/>
              <a:tabLst>
                <a:tab pos="620732" algn="l"/>
              </a:tabLst>
            </a:pPr>
            <a:r>
              <a:rPr sz="2000" dirty="0" err="1">
                <a:solidFill>
                  <a:srgbClr val="70578B"/>
                </a:solidFill>
                <a:latin typeface="Calibri"/>
                <a:cs typeface="Calibri"/>
              </a:rPr>
              <a:t>Gør</a:t>
            </a:r>
            <a:r>
              <a:rPr sz="2000" spc="-50" dirty="0">
                <a:solidFill>
                  <a:srgbClr val="70578B"/>
                </a:solidFill>
                <a:latin typeface="Calibri"/>
                <a:cs typeface="Calibri"/>
              </a:rPr>
              <a:t> </a:t>
            </a:r>
            <a:r>
              <a:rPr sz="2000" dirty="0">
                <a:solidFill>
                  <a:srgbClr val="70578B"/>
                </a:solidFill>
                <a:latin typeface="Calibri"/>
                <a:cs typeface="Calibri"/>
              </a:rPr>
              <a:t>gerne</a:t>
            </a:r>
            <a:r>
              <a:rPr sz="2000" spc="-45" dirty="0">
                <a:solidFill>
                  <a:srgbClr val="70578B"/>
                </a:solidFill>
                <a:latin typeface="Calibri"/>
                <a:cs typeface="Calibri"/>
              </a:rPr>
              <a:t> </a:t>
            </a:r>
            <a:r>
              <a:rPr sz="2000" dirty="0">
                <a:solidFill>
                  <a:srgbClr val="70578B"/>
                </a:solidFill>
                <a:latin typeface="Calibri"/>
                <a:cs typeface="Calibri"/>
              </a:rPr>
              <a:t>maden</a:t>
            </a:r>
            <a:r>
              <a:rPr sz="2000" spc="-59" dirty="0">
                <a:solidFill>
                  <a:srgbClr val="70578B"/>
                </a:solidFill>
                <a:latin typeface="Calibri"/>
                <a:cs typeface="Calibri"/>
              </a:rPr>
              <a:t> </a:t>
            </a:r>
            <a:r>
              <a:rPr sz="2000" dirty="0">
                <a:solidFill>
                  <a:srgbClr val="70578B"/>
                </a:solidFill>
                <a:latin typeface="Calibri"/>
                <a:cs typeface="Calibri"/>
              </a:rPr>
              <a:t>klar</a:t>
            </a:r>
            <a:r>
              <a:rPr sz="2000" spc="-54" dirty="0">
                <a:solidFill>
                  <a:srgbClr val="70578B"/>
                </a:solidFill>
                <a:latin typeface="Calibri"/>
                <a:cs typeface="Calibri"/>
              </a:rPr>
              <a:t> </a:t>
            </a:r>
            <a:r>
              <a:rPr sz="2000" dirty="0">
                <a:solidFill>
                  <a:srgbClr val="70578B"/>
                </a:solidFill>
                <a:latin typeface="Calibri"/>
                <a:cs typeface="Calibri"/>
              </a:rPr>
              <a:t>på</a:t>
            </a:r>
            <a:r>
              <a:rPr sz="2000" spc="-50" dirty="0">
                <a:solidFill>
                  <a:srgbClr val="70578B"/>
                </a:solidFill>
                <a:latin typeface="Calibri"/>
                <a:cs typeface="Calibri"/>
              </a:rPr>
              <a:t> </a:t>
            </a:r>
            <a:r>
              <a:rPr sz="2000" dirty="0">
                <a:solidFill>
                  <a:srgbClr val="70578B"/>
                </a:solidFill>
                <a:latin typeface="Calibri"/>
                <a:cs typeface="Calibri"/>
              </a:rPr>
              <a:t>forhånd,</a:t>
            </a:r>
            <a:r>
              <a:rPr sz="2000" spc="-45" dirty="0">
                <a:solidFill>
                  <a:srgbClr val="70578B"/>
                </a:solidFill>
                <a:latin typeface="Calibri"/>
                <a:cs typeface="Calibri"/>
              </a:rPr>
              <a:t> </a:t>
            </a:r>
            <a:r>
              <a:rPr sz="2000" dirty="0">
                <a:solidFill>
                  <a:srgbClr val="70578B"/>
                </a:solidFill>
                <a:latin typeface="Calibri"/>
                <a:cs typeface="Calibri"/>
              </a:rPr>
              <a:t>eller</a:t>
            </a:r>
            <a:r>
              <a:rPr sz="2000" spc="-41" dirty="0">
                <a:solidFill>
                  <a:srgbClr val="70578B"/>
                </a:solidFill>
                <a:latin typeface="Calibri"/>
                <a:cs typeface="Calibri"/>
              </a:rPr>
              <a:t> </a:t>
            </a:r>
            <a:r>
              <a:rPr sz="2000" spc="-23" dirty="0">
                <a:solidFill>
                  <a:srgbClr val="70578B"/>
                </a:solidFill>
                <a:latin typeface="Calibri"/>
                <a:cs typeface="Calibri"/>
              </a:rPr>
              <a:t>når </a:t>
            </a:r>
            <a:r>
              <a:rPr sz="2000" dirty="0">
                <a:solidFill>
                  <a:srgbClr val="70578B"/>
                </a:solidFill>
                <a:latin typeface="Calibri"/>
                <a:cs typeface="Calibri"/>
              </a:rPr>
              <a:t>det</a:t>
            </a:r>
            <a:r>
              <a:rPr sz="2000" spc="-41" dirty="0">
                <a:solidFill>
                  <a:srgbClr val="70578B"/>
                </a:solidFill>
                <a:latin typeface="Calibri"/>
                <a:cs typeface="Calibri"/>
              </a:rPr>
              <a:t> </a:t>
            </a:r>
            <a:r>
              <a:rPr sz="2000" dirty="0">
                <a:solidFill>
                  <a:srgbClr val="70578B"/>
                </a:solidFill>
                <a:latin typeface="Calibri"/>
                <a:cs typeface="Calibri"/>
              </a:rPr>
              <a:t>passer</a:t>
            </a:r>
            <a:r>
              <a:rPr sz="2000" spc="-50" dirty="0">
                <a:solidFill>
                  <a:srgbClr val="70578B"/>
                </a:solidFill>
                <a:latin typeface="Calibri"/>
                <a:cs typeface="Calibri"/>
              </a:rPr>
              <a:t> </a:t>
            </a:r>
            <a:r>
              <a:rPr sz="2000" dirty="0">
                <a:solidFill>
                  <a:srgbClr val="70578B"/>
                </a:solidFill>
                <a:latin typeface="Calibri"/>
                <a:cs typeface="Calibri"/>
              </a:rPr>
              <a:t>ind</a:t>
            </a:r>
            <a:r>
              <a:rPr sz="2000" spc="-32" dirty="0">
                <a:solidFill>
                  <a:srgbClr val="70578B"/>
                </a:solidFill>
                <a:latin typeface="Calibri"/>
                <a:cs typeface="Calibri"/>
              </a:rPr>
              <a:t> </a:t>
            </a:r>
            <a:r>
              <a:rPr sz="2000" dirty="0">
                <a:solidFill>
                  <a:srgbClr val="70578B"/>
                </a:solidFill>
                <a:latin typeface="Calibri"/>
                <a:cs typeface="Calibri"/>
              </a:rPr>
              <a:t>i</a:t>
            </a:r>
            <a:r>
              <a:rPr sz="2000" spc="-50" dirty="0">
                <a:solidFill>
                  <a:srgbClr val="70578B"/>
                </a:solidFill>
                <a:latin typeface="Calibri"/>
                <a:cs typeface="Calibri"/>
              </a:rPr>
              <a:t> </a:t>
            </a:r>
            <a:r>
              <a:rPr sz="2000" dirty="0">
                <a:solidFill>
                  <a:srgbClr val="70578B"/>
                </a:solidFill>
                <a:latin typeface="Calibri"/>
                <a:cs typeface="Calibri"/>
              </a:rPr>
              <a:t>dine</a:t>
            </a:r>
            <a:r>
              <a:rPr sz="2000" spc="-36" dirty="0">
                <a:solidFill>
                  <a:srgbClr val="70578B"/>
                </a:solidFill>
                <a:latin typeface="Calibri"/>
                <a:cs typeface="Calibri"/>
              </a:rPr>
              <a:t> systemer.</a:t>
            </a:r>
            <a:r>
              <a:rPr sz="2000" spc="-54" dirty="0">
                <a:solidFill>
                  <a:srgbClr val="70578B"/>
                </a:solidFill>
                <a:latin typeface="Calibri"/>
                <a:cs typeface="Calibri"/>
              </a:rPr>
              <a:t> </a:t>
            </a:r>
            <a:r>
              <a:rPr sz="2000" dirty="0">
                <a:solidFill>
                  <a:srgbClr val="70578B"/>
                </a:solidFill>
                <a:latin typeface="Calibri"/>
                <a:cs typeface="Calibri"/>
              </a:rPr>
              <a:t>Det</a:t>
            </a:r>
            <a:r>
              <a:rPr sz="2000" spc="-50" dirty="0">
                <a:solidFill>
                  <a:srgbClr val="70578B"/>
                </a:solidFill>
                <a:latin typeface="Calibri"/>
                <a:cs typeface="Calibri"/>
              </a:rPr>
              <a:t> </a:t>
            </a:r>
            <a:r>
              <a:rPr sz="2000" dirty="0">
                <a:solidFill>
                  <a:srgbClr val="70578B"/>
                </a:solidFill>
                <a:latin typeface="Calibri"/>
                <a:cs typeface="Calibri"/>
              </a:rPr>
              <a:t>gør</a:t>
            </a:r>
            <a:r>
              <a:rPr sz="2000" spc="-45" dirty="0">
                <a:solidFill>
                  <a:srgbClr val="70578B"/>
                </a:solidFill>
                <a:latin typeface="Calibri"/>
                <a:cs typeface="Calibri"/>
              </a:rPr>
              <a:t> </a:t>
            </a:r>
            <a:r>
              <a:rPr sz="2000" spc="-23" dirty="0">
                <a:solidFill>
                  <a:srgbClr val="70578B"/>
                </a:solidFill>
                <a:latin typeface="Calibri"/>
                <a:cs typeface="Calibri"/>
              </a:rPr>
              <a:t>det </a:t>
            </a:r>
            <a:r>
              <a:rPr sz="2000" dirty="0" err="1">
                <a:solidFill>
                  <a:srgbClr val="70578B"/>
                </a:solidFill>
                <a:latin typeface="Calibri"/>
                <a:cs typeface="Calibri"/>
              </a:rPr>
              <a:t>nemmer</a:t>
            </a:r>
            <a:r>
              <a:rPr lang="da-DK" sz="2000" dirty="0">
                <a:solidFill>
                  <a:srgbClr val="70578B"/>
                </a:solidFill>
                <a:latin typeface="Calibri"/>
                <a:cs typeface="Calibri"/>
              </a:rPr>
              <a:t>e</a:t>
            </a:r>
            <a:r>
              <a:rPr sz="2000" spc="-41" dirty="0">
                <a:solidFill>
                  <a:srgbClr val="70578B"/>
                </a:solidFill>
                <a:latin typeface="Calibri"/>
                <a:cs typeface="Calibri"/>
              </a:rPr>
              <a:t> </a:t>
            </a:r>
            <a:r>
              <a:rPr sz="2000" dirty="0">
                <a:solidFill>
                  <a:srgbClr val="70578B"/>
                </a:solidFill>
                <a:latin typeface="Calibri"/>
                <a:cs typeface="Calibri"/>
              </a:rPr>
              <a:t>at</a:t>
            </a:r>
            <a:r>
              <a:rPr sz="2000" spc="-45" dirty="0">
                <a:solidFill>
                  <a:srgbClr val="70578B"/>
                </a:solidFill>
                <a:latin typeface="Calibri"/>
                <a:cs typeface="Calibri"/>
              </a:rPr>
              <a:t> </a:t>
            </a:r>
            <a:r>
              <a:rPr sz="2000" dirty="0">
                <a:solidFill>
                  <a:srgbClr val="70578B"/>
                </a:solidFill>
                <a:latin typeface="Calibri"/>
                <a:cs typeface="Calibri"/>
              </a:rPr>
              <a:t>få</a:t>
            </a:r>
            <a:r>
              <a:rPr sz="2000" spc="-32" dirty="0">
                <a:solidFill>
                  <a:srgbClr val="70578B"/>
                </a:solidFill>
                <a:latin typeface="Calibri"/>
                <a:cs typeface="Calibri"/>
              </a:rPr>
              <a:t> </a:t>
            </a:r>
            <a:r>
              <a:rPr sz="2000" dirty="0">
                <a:solidFill>
                  <a:srgbClr val="70578B"/>
                </a:solidFill>
                <a:latin typeface="Calibri"/>
                <a:cs typeface="Calibri"/>
              </a:rPr>
              <a:t>spist,</a:t>
            </a:r>
            <a:r>
              <a:rPr sz="2000" spc="-32" dirty="0">
                <a:solidFill>
                  <a:srgbClr val="70578B"/>
                </a:solidFill>
                <a:latin typeface="Calibri"/>
                <a:cs typeface="Calibri"/>
              </a:rPr>
              <a:t> </a:t>
            </a:r>
            <a:r>
              <a:rPr sz="2000" dirty="0">
                <a:solidFill>
                  <a:srgbClr val="70578B"/>
                </a:solidFill>
                <a:latin typeface="Calibri"/>
                <a:cs typeface="Calibri"/>
              </a:rPr>
              <a:t>når</a:t>
            </a:r>
            <a:r>
              <a:rPr sz="2000" spc="-45" dirty="0">
                <a:solidFill>
                  <a:srgbClr val="70578B"/>
                </a:solidFill>
                <a:latin typeface="Calibri"/>
                <a:cs typeface="Calibri"/>
              </a:rPr>
              <a:t> </a:t>
            </a:r>
            <a:r>
              <a:rPr sz="2000" dirty="0">
                <a:solidFill>
                  <a:srgbClr val="70578B"/>
                </a:solidFill>
                <a:latin typeface="Calibri"/>
                <a:cs typeface="Calibri"/>
              </a:rPr>
              <a:t>det</a:t>
            </a:r>
            <a:r>
              <a:rPr sz="2000" spc="-32" dirty="0">
                <a:solidFill>
                  <a:srgbClr val="70578B"/>
                </a:solidFill>
                <a:latin typeface="Calibri"/>
                <a:cs typeface="Calibri"/>
              </a:rPr>
              <a:t> </a:t>
            </a:r>
            <a:r>
              <a:rPr sz="2000" dirty="0">
                <a:solidFill>
                  <a:srgbClr val="70578B"/>
                </a:solidFill>
                <a:latin typeface="Calibri"/>
                <a:cs typeface="Calibri"/>
              </a:rPr>
              <a:t>står</a:t>
            </a:r>
            <a:r>
              <a:rPr sz="2000" spc="-50" dirty="0">
                <a:solidFill>
                  <a:srgbClr val="70578B"/>
                </a:solidFill>
                <a:latin typeface="Calibri"/>
                <a:cs typeface="Calibri"/>
              </a:rPr>
              <a:t> </a:t>
            </a:r>
            <a:r>
              <a:rPr sz="2000" spc="-9" dirty="0">
                <a:solidFill>
                  <a:srgbClr val="70578B"/>
                </a:solidFill>
                <a:latin typeface="Calibri"/>
                <a:cs typeface="Calibri"/>
              </a:rPr>
              <a:t>klar.</a:t>
            </a:r>
            <a:endParaRPr sz="2000" dirty="0">
              <a:solidFill>
                <a:srgbClr val="70578B"/>
              </a:solidFill>
              <a:latin typeface="Calibri"/>
              <a:cs typeface="Calibri"/>
            </a:endParaRPr>
          </a:p>
        </p:txBody>
      </p:sp>
      <p:sp>
        <p:nvSpPr>
          <p:cNvPr id="8" name="object 2">
            <a:extLst>
              <a:ext uri="{FF2B5EF4-FFF2-40B4-BE49-F238E27FC236}">
                <a16:creationId xmlns:a16="http://schemas.microsoft.com/office/drawing/2014/main" id="{20FC1F58-1751-9EA7-159E-C2EF546A0AA8}"/>
              </a:ext>
            </a:extLst>
          </p:cNvPr>
          <p:cNvSpPr txBox="1">
            <a:spLocks/>
          </p:cNvSpPr>
          <p:nvPr/>
        </p:nvSpPr>
        <p:spPr>
          <a:xfrm>
            <a:off x="410236" y="237303"/>
            <a:ext cx="839000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Husk at spise – sæt din alarm</a:t>
            </a:r>
          </a:p>
        </p:txBody>
      </p:sp>
      <p:pic>
        <p:nvPicPr>
          <p:cNvPr id="5" name="Billede 4" descr="Et billede, der indeholder skitse, Stregtegning, tegning, clipart&#10;&#10;Indhold genereret af kunstig intelligens kan være forkert.">
            <a:extLst>
              <a:ext uri="{FF2B5EF4-FFF2-40B4-BE49-F238E27FC236}">
                <a16:creationId xmlns:a16="http://schemas.microsoft.com/office/drawing/2014/main" id="{8290CDCA-C4BD-00E0-FE68-8E970BE3B8E3}"/>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14575"/>
          <a:stretch/>
        </p:blipFill>
        <p:spPr>
          <a:xfrm>
            <a:off x="0" y="1818290"/>
            <a:ext cx="6982382" cy="5449614"/>
          </a:xfrm>
          <a:prstGeom prst="rect">
            <a:avLst/>
          </a:prstGeom>
        </p:spPr>
      </p:pic>
    </p:spTree>
    <p:extLst>
      <p:ext uri="{BB962C8B-B14F-4D97-AF65-F5344CB8AC3E}">
        <p14:creationId xmlns:p14="http://schemas.microsoft.com/office/powerpoint/2010/main" val="3945393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BAD9E79-F93A-ACD7-B8E3-C45D0EEE9A96}"/>
              </a:ext>
            </a:extLst>
          </p:cNvPr>
          <p:cNvSpPr/>
          <p:nvPr/>
        </p:nvSpPr>
        <p:spPr>
          <a:xfrm>
            <a:off x="0" y="5513900"/>
            <a:ext cx="12192000" cy="1344099"/>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800"/>
          </a:p>
        </p:txBody>
      </p:sp>
      <p:graphicFrame>
        <p:nvGraphicFramePr>
          <p:cNvPr id="5" name="Diagram 4">
            <a:extLst>
              <a:ext uri="{FF2B5EF4-FFF2-40B4-BE49-F238E27FC236}">
                <a16:creationId xmlns:a16="http://schemas.microsoft.com/office/drawing/2014/main" id="{14975AF3-134C-38A9-C1A2-982404CBC89A}"/>
              </a:ext>
            </a:extLst>
          </p:cNvPr>
          <p:cNvGraphicFramePr/>
          <p:nvPr>
            <p:extLst>
              <p:ext uri="{D42A27DB-BD31-4B8C-83A1-F6EECF244321}">
                <p14:modId xmlns:p14="http://schemas.microsoft.com/office/powerpoint/2010/main" val="2569501233"/>
              </p:ext>
            </p:extLst>
          </p:nvPr>
        </p:nvGraphicFramePr>
        <p:xfrm>
          <a:off x="618480" y="0"/>
          <a:ext cx="10955039" cy="6670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bject 2">
            <a:extLst>
              <a:ext uri="{FF2B5EF4-FFF2-40B4-BE49-F238E27FC236}">
                <a16:creationId xmlns:a16="http://schemas.microsoft.com/office/drawing/2014/main" id="{135B53AE-A73C-D240-1A98-E4D7FD12804E}"/>
              </a:ext>
            </a:extLst>
          </p:cNvPr>
          <p:cNvSpPr txBox="1">
            <a:spLocks/>
          </p:cNvSpPr>
          <p:nvPr/>
        </p:nvSpPr>
        <p:spPr>
          <a:xfrm>
            <a:off x="618480" y="913578"/>
            <a:ext cx="839000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Hvor er det svært for mig?</a:t>
            </a:r>
          </a:p>
        </p:txBody>
      </p:sp>
    </p:spTree>
    <p:extLst>
      <p:ext uri="{BB962C8B-B14F-4D97-AF65-F5344CB8AC3E}">
        <p14:creationId xmlns:p14="http://schemas.microsoft.com/office/powerpoint/2010/main" val="995078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30113CEA-B10F-4BB8-3313-A339B534B44A}"/>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object 2">
            <a:extLst>
              <a:ext uri="{FF2B5EF4-FFF2-40B4-BE49-F238E27FC236}">
                <a16:creationId xmlns:a16="http://schemas.microsoft.com/office/drawing/2014/main" id="{2550A817-926B-F300-C498-4431A97AC793}"/>
              </a:ext>
            </a:extLst>
          </p:cNvPr>
          <p:cNvSpPr txBox="1">
            <a:spLocks/>
          </p:cNvSpPr>
          <p:nvPr/>
        </p:nvSpPr>
        <p:spPr>
          <a:xfrm>
            <a:off x="57085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Nøglebudskaber</a:t>
            </a:r>
          </a:p>
        </p:txBody>
      </p:sp>
      <p:grpSp>
        <p:nvGrpSpPr>
          <p:cNvPr id="5" name="Gruppe 4">
            <a:extLst>
              <a:ext uri="{FF2B5EF4-FFF2-40B4-BE49-F238E27FC236}">
                <a16:creationId xmlns:a16="http://schemas.microsoft.com/office/drawing/2014/main" id="{0961DD96-C2A9-291B-630F-1E5910D8D0CC}"/>
              </a:ext>
            </a:extLst>
          </p:cNvPr>
          <p:cNvGrpSpPr/>
          <p:nvPr/>
        </p:nvGrpSpPr>
        <p:grpSpPr>
          <a:xfrm>
            <a:off x="421147" y="1124546"/>
            <a:ext cx="11608284" cy="1232868"/>
            <a:chOff x="363997" y="1650516"/>
            <a:chExt cx="11608284"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DE345EEC-6DB4-05E1-AD83-B320EF36BDAB}"/>
                </a:ext>
              </a:extLst>
            </p:cNvPr>
            <p:cNvSpPr txBox="1"/>
            <p:nvPr/>
          </p:nvSpPr>
          <p:spPr>
            <a:xfrm>
              <a:off x="1955721" y="1805285"/>
              <a:ext cx="8636080" cy="923330"/>
            </a:xfrm>
            <a:prstGeom prst="rect">
              <a:avLst/>
            </a:prstGeom>
            <a:noFill/>
          </p:spPr>
          <p:txBody>
            <a:bodyPr wrap="square">
              <a:spAutoFit/>
            </a:bodyPr>
            <a:lstStyle/>
            <a:p>
              <a:pPr algn="l"/>
              <a:r>
                <a:rPr lang="da-DK" sz="1800" b="1" i="0" u="none" strike="noStrike" baseline="0" dirty="0">
                  <a:solidFill>
                    <a:srgbClr val="70578B"/>
                  </a:solidFill>
                  <a:latin typeface="Calibri-Bold"/>
                </a:rPr>
                <a:t>Stabil energi og koncentration</a:t>
              </a:r>
            </a:p>
            <a:p>
              <a:pPr algn="l"/>
              <a:r>
                <a:rPr lang="da-DK" sz="1800" b="0" i="0" u="none" strike="noStrike" baseline="0" dirty="0">
                  <a:solidFill>
                    <a:srgbClr val="70578B"/>
                  </a:solidFill>
                  <a:latin typeface="Calibri" panose="020F0502020204030204" pitchFamily="34" charset="0"/>
                </a:rPr>
                <a:t>Regelmæssige måltider og langsomme kulhydrater stabiliserer blodsukkeret, hvilket hjælper med at holde fokus</a:t>
              </a:r>
              <a:endParaRPr lang="da-DK" sz="2800" dirty="0">
                <a:solidFill>
                  <a:srgbClr val="70578B"/>
                </a:solidFill>
              </a:endParaRP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421147" y="2479191"/>
            <a:ext cx="11608284" cy="1232868"/>
            <a:chOff x="363997" y="1650516"/>
            <a:chExt cx="11608284"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1805285"/>
              <a:ext cx="8636080" cy="923330"/>
            </a:xfrm>
            <a:prstGeom prst="rect">
              <a:avLst/>
            </a:prstGeom>
            <a:noFill/>
          </p:spPr>
          <p:txBody>
            <a:bodyPr wrap="square">
              <a:spAutoFit/>
            </a:bodyPr>
            <a:lstStyle/>
            <a:p>
              <a:pPr algn="l"/>
              <a:r>
                <a:rPr lang="da-DK" sz="1800" b="1" i="0" u="none" strike="noStrike" baseline="0" dirty="0">
                  <a:solidFill>
                    <a:srgbClr val="70578B"/>
                  </a:solidFill>
                  <a:latin typeface="Calibri-Bold"/>
                </a:rPr>
                <a:t>Protein og sunde fedtstoffer</a:t>
              </a:r>
              <a:br>
                <a:rPr lang="da-DK" sz="1800" b="1" i="0" u="none" strike="noStrike" baseline="0" dirty="0">
                  <a:solidFill>
                    <a:srgbClr val="70578B"/>
                  </a:solidFill>
                  <a:latin typeface="Calibri-Bold"/>
                </a:rPr>
              </a:br>
              <a:r>
                <a:rPr lang="da-DK" sz="1800" b="0" i="0" u="none" strike="noStrike" baseline="0" dirty="0">
                  <a:solidFill>
                    <a:srgbClr val="70578B"/>
                  </a:solidFill>
                  <a:latin typeface="Calibri" panose="020F0502020204030204" pitchFamily="34" charset="0"/>
                </a:rPr>
                <a:t>Et tilstrækkeligt indtag af protein og sunde fedstoffer er nødvendigt for at understøtte hjernens funktion og kan bidrage til forbedret opmærksomhed...</a:t>
              </a:r>
              <a:endParaRPr lang="da-DK" sz="2800" dirty="0">
                <a:solidFill>
                  <a:srgbClr val="70578B"/>
                </a:solidFill>
              </a:endParaRP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21147" y="3833836"/>
            <a:ext cx="11608284" cy="1232868"/>
            <a:chOff x="363997" y="1650516"/>
            <a:chExt cx="11608284"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1805285"/>
              <a:ext cx="8636080" cy="923330"/>
            </a:xfrm>
            <a:prstGeom prst="rect">
              <a:avLst/>
            </a:prstGeom>
            <a:noFill/>
          </p:spPr>
          <p:txBody>
            <a:bodyPr wrap="square">
              <a:spAutoFit/>
            </a:bodyPr>
            <a:lstStyle/>
            <a:p>
              <a:pPr algn="l"/>
              <a:r>
                <a:rPr lang="da-DK" sz="1800" b="1" i="0" u="none" strike="noStrike" baseline="0" dirty="0">
                  <a:solidFill>
                    <a:srgbClr val="70578B"/>
                  </a:solidFill>
                  <a:latin typeface="Calibri-Bold"/>
                </a:rPr>
                <a:t>Struktur og planlægning</a:t>
              </a:r>
              <a:br>
                <a:rPr lang="da-DK" sz="1800" b="1" i="0" u="none" strike="noStrike" baseline="0" dirty="0">
                  <a:solidFill>
                    <a:srgbClr val="70578B"/>
                  </a:solidFill>
                  <a:latin typeface="Calibri-Bold"/>
                </a:rPr>
              </a:br>
              <a:r>
                <a:rPr lang="da-DK" sz="1800" b="0" i="0" u="none" strike="noStrike" baseline="0" dirty="0">
                  <a:solidFill>
                    <a:srgbClr val="70578B"/>
                  </a:solidFill>
                  <a:latin typeface="Calibri" panose="020F0502020204030204" pitchFamily="34" charset="0"/>
                </a:rPr>
                <a:t>En simpel ugeplan eller madforberedelse skaber overblik og reducerer stress i hverdagen, hvilket gør det nemmere</a:t>
              </a:r>
              <a:endParaRPr lang="da-DK" sz="2800" dirty="0">
                <a:solidFill>
                  <a:srgbClr val="70578B"/>
                </a:solidFill>
              </a:endParaRP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21147" y="5261990"/>
            <a:ext cx="11608284" cy="1232868"/>
            <a:chOff x="363997" y="1650516"/>
            <a:chExt cx="11608284"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1805285"/>
              <a:ext cx="8636080" cy="923330"/>
            </a:xfrm>
            <a:prstGeom prst="rect">
              <a:avLst/>
            </a:prstGeom>
            <a:noFill/>
          </p:spPr>
          <p:txBody>
            <a:bodyPr wrap="square">
              <a:spAutoFit/>
            </a:bodyPr>
            <a:lstStyle/>
            <a:p>
              <a:pPr algn="l"/>
              <a:r>
                <a:rPr lang="da-DK" sz="1800" b="1" i="0" u="none" strike="noStrike" baseline="0" dirty="0">
                  <a:solidFill>
                    <a:srgbClr val="70578B"/>
                  </a:solidFill>
                  <a:latin typeface="Calibri-Bold"/>
                </a:rPr>
                <a:t>Tilpasning til individuelle behov</a:t>
              </a:r>
              <a:br>
                <a:rPr lang="da-DK" sz="1800" b="1" i="0" u="none" strike="noStrike" baseline="0" dirty="0">
                  <a:solidFill>
                    <a:srgbClr val="70578B"/>
                  </a:solidFill>
                  <a:latin typeface="Calibri-Bold"/>
                </a:rPr>
              </a:br>
              <a:r>
                <a:rPr lang="da-DK" sz="1800" b="0" i="0" u="none" strike="noStrike" baseline="0" dirty="0">
                  <a:solidFill>
                    <a:srgbClr val="70578B"/>
                  </a:solidFill>
                  <a:latin typeface="Calibri" panose="020F0502020204030204" pitchFamily="34" charset="0"/>
                </a:rPr>
                <a:t>Vær opmærksom på egne udfordringer med impulskontrol, sult/mæthed og sansefølsomhed – og find løsninger</a:t>
              </a:r>
              <a:r>
                <a:rPr lang="da-DK" sz="1800" dirty="0">
                  <a:solidFill>
                    <a:srgbClr val="70578B"/>
                  </a:solidFill>
                  <a:latin typeface="Calibri" panose="020F0502020204030204" pitchFamily="34" charset="0"/>
                </a:rPr>
                <a:t> </a:t>
              </a:r>
              <a:r>
                <a:rPr lang="da-DK" sz="1800" b="0" i="0" u="none" strike="noStrike" baseline="0" dirty="0">
                  <a:solidFill>
                    <a:srgbClr val="70578B"/>
                  </a:solidFill>
                  <a:latin typeface="Calibri" panose="020F0502020204030204" pitchFamily="34" charset="0"/>
                </a:rPr>
                <a:t>der fungerer for dig i praksis.</a:t>
              </a:r>
              <a:endParaRPr lang="da-DK" sz="2800" dirty="0">
                <a:solidFill>
                  <a:srgbClr val="70578B"/>
                </a:solidFill>
              </a:endParaRP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spTree>
    <p:extLst>
      <p:ext uri="{BB962C8B-B14F-4D97-AF65-F5344CB8AC3E}">
        <p14:creationId xmlns:p14="http://schemas.microsoft.com/office/powerpoint/2010/main" val="140626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D2167-DECA-953E-D963-11EB9C8DF522}"/>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563C3931-B023-D418-DE8C-4B0B3BF301CD}"/>
              </a:ext>
            </a:extLst>
          </p:cNvPr>
          <p:cNvSpPr/>
          <p:nvPr/>
        </p:nvSpPr>
        <p:spPr>
          <a:xfrm>
            <a:off x="0" y="-1"/>
            <a:ext cx="12192000" cy="2790825"/>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800"/>
          </a:p>
        </p:txBody>
      </p:sp>
      <p:sp>
        <p:nvSpPr>
          <p:cNvPr id="4" name="object 2">
            <a:extLst>
              <a:ext uri="{FF2B5EF4-FFF2-40B4-BE49-F238E27FC236}">
                <a16:creationId xmlns:a16="http://schemas.microsoft.com/office/drawing/2014/main" id="{40D43CF3-272E-1B7E-3FCB-9EF35E417B78}"/>
              </a:ext>
            </a:extLst>
          </p:cNvPr>
          <p:cNvSpPr txBox="1">
            <a:spLocks/>
          </p:cNvSpPr>
          <p:nvPr/>
        </p:nvSpPr>
        <p:spPr>
          <a:xfrm>
            <a:off x="608955" y="116615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Noter til sundhedsfaglig personale</a:t>
            </a:r>
          </a:p>
        </p:txBody>
      </p:sp>
      <p:sp>
        <p:nvSpPr>
          <p:cNvPr id="6" name="Tekstfelt 5">
            <a:extLst>
              <a:ext uri="{FF2B5EF4-FFF2-40B4-BE49-F238E27FC236}">
                <a16:creationId xmlns:a16="http://schemas.microsoft.com/office/drawing/2014/main" id="{6348A0DE-93C4-08CB-FF08-C7ADDD29D826}"/>
              </a:ext>
            </a:extLst>
          </p:cNvPr>
          <p:cNvSpPr txBox="1"/>
          <p:nvPr/>
        </p:nvSpPr>
        <p:spPr>
          <a:xfrm>
            <a:off x="1076325" y="3808884"/>
            <a:ext cx="10487025" cy="1569660"/>
          </a:xfrm>
          <a:prstGeom prst="rect">
            <a:avLst/>
          </a:prstGeom>
          <a:noFill/>
        </p:spPr>
        <p:txBody>
          <a:bodyPr wrap="square">
            <a:spAutoFit/>
          </a:bodyPr>
          <a:lstStyle/>
          <a:p>
            <a:pPr marL="342900" indent="-342900" algn="l">
              <a:buFont typeface="Arial" panose="020B0604020202020204" pitchFamily="34" charset="0"/>
              <a:buChar char="•"/>
            </a:pPr>
            <a:r>
              <a:rPr lang="da-DK" sz="3200" b="0" i="0" u="none" strike="noStrike" baseline="0" dirty="0">
                <a:solidFill>
                  <a:srgbClr val="70578B"/>
                </a:solidFill>
              </a:rPr>
              <a:t>På de næste slides findes noter til sundhedsfaglig personale.</a:t>
            </a:r>
          </a:p>
          <a:p>
            <a:pPr marL="342900" indent="-342900" algn="l">
              <a:buFont typeface="Arial" panose="020B0604020202020204" pitchFamily="34" charset="0"/>
              <a:buChar char="•"/>
            </a:pPr>
            <a:r>
              <a:rPr lang="da-DK" sz="3200" b="0" i="0" u="none" strike="noStrike" baseline="0" dirty="0">
                <a:solidFill>
                  <a:srgbClr val="70578B"/>
                </a:solidFill>
              </a:rPr>
              <a:t>Der er også en tallerkenmodel til at printe, udlevere og</a:t>
            </a:r>
          </a:p>
          <a:p>
            <a:pPr marL="342900" indent="-342900" algn="l">
              <a:buFont typeface="Arial" panose="020B0604020202020204" pitchFamily="34" charset="0"/>
              <a:buChar char="•"/>
            </a:pPr>
            <a:r>
              <a:rPr lang="da-DK" sz="3200" b="0" i="0" u="none" strike="noStrike" baseline="0" dirty="0">
                <a:solidFill>
                  <a:srgbClr val="70578B"/>
                </a:solidFill>
              </a:rPr>
              <a:t>hænge på køleskabet.</a:t>
            </a:r>
            <a:endParaRPr lang="da-DK" sz="2800" dirty="0">
              <a:solidFill>
                <a:srgbClr val="70578B"/>
              </a:solidFill>
            </a:endParaRPr>
          </a:p>
        </p:txBody>
      </p:sp>
    </p:spTree>
    <p:extLst>
      <p:ext uri="{BB962C8B-B14F-4D97-AF65-F5344CB8AC3E}">
        <p14:creationId xmlns:p14="http://schemas.microsoft.com/office/powerpoint/2010/main" val="2163903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BCA0D-B52F-A908-2B88-9981A9AA6314}"/>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84B84BC3-59A0-5661-135A-4D320C1B4357}"/>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ctangle 3">
            <a:extLst>
              <a:ext uri="{FF2B5EF4-FFF2-40B4-BE49-F238E27FC236}">
                <a16:creationId xmlns:a16="http://schemas.microsoft.com/office/drawing/2014/main" id="{09025D65-ADFF-645E-50D9-C5D3C661F9F7}"/>
              </a:ext>
            </a:extLst>
          </p:cNvPr>
          <p:cNvSpPr/>
          <p:nvPr/>
        </p:nvSpPr>
        <p:spPr>
          <a:xfrm>
            <a:off x="476680" y="1243045"/>
            <a:ext cx="318718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 name="Rectangle 3">
            <a:extLst>
              <a:ext uri="{FF2B5EF4-FFF2-40B4-BE49-F238E27FC236}">
                <a16:creationId xmlns:a16="http://schemas.microsoft.com/office/drawing/2014/main" id="{6AB0D5C1-3C6F-5965-62C5-BCCD4C362572}"/>
              </a:ext>
            </a:extLst>
          </p:cNvPr>
          <p:cNvSpPr/>
          <p:nvPr/>
        </p:nvSpPr>
        <p:spPr>
          <a:xfrm>
            <a:off x="7209495" y="1228205"/>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0" name="Rectangle 3">
            <a:extLst>
              <a:ext uri="{FF2B5EF4-FFF2-40B4-BE49-F238E27FC236}">
                <a16:creationId xmlns:a16="http://schemas.microsoft.com/office/drawing/2014/main" id="{25E079C7-89A6-28BE-1273-99A73A666802}"/>
              </a:ext>
            </a:extLst>
          </p:cNvPr>
          <p:cNvSpPr/>
          <p:nvPr/>
        </p:nvSpPr>
        <p:spPr>
          <a:xfrm>
            <a:off x="3871012" y="1232890"/>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4CB54DEE-0F7D-6496-ADE1-E94E204BAB18}"/>
              </a:ext>
            </a:extLst>
          </p:cNvPr>
          <p:cNvSpPr>
            <a:spLocks noGrp="1"/>
          </p:cNvSpPr>
          <p:nvPr>
            <p:ph type="title"/>
          </p:nvPr>
        </p:nvSpPr>
        <p:spPr>
          <a:xfrm>
            <a:off x="500860" y="-794"/>
            <a:ext cx="11214460" cy="1325563"/>
          </a:xfrm>
        </p:spPr>
        <p:txBody>
          <a:bodyPr>
            <a:noAutofit/>
          </a:bodyPr>
          <a:lstStyle/>
          <a:p>
            <a:r>
              <a:rPr lang="da-DK" sz="4000" dirty="0">
                <a:solidFill>
                  <a:srgbClr val="644D79"/>
                </a:solidFill>
                <a:latin typeface="+mn-lt"/>
              </a:rPr>
              <a:t>Overspisning: Binge </a:t>
            </a:r>
            <a:r>
              <a:rPr lang="da-DK" sz="4000" dirty="0" err="1">
                <a:solidFill>
                  <a:srgbClr val="644D79"/>
                </a:solidFill>
              </a:rPr>
              <a:t>E</a:t>
            </a:r>
            <a:r>
              <a:rPr lang="da-DK" sz="4000" dirty="0" err="1">
                <a:solidFill>
                  <a:srgbClr val="644D79"/>
                </a:solidFill>
                <a:latin typeface="+mn-lt"/>
              </a:rPr>
              <a:t>ating</a:t>
            </a:r>
            <a:r>
              <a:rPr lang="da-DK" sz="4000" dirty="0">
                <a:solidFill>
                  <a:srgbClr val="644D79"/>
                </a:solidFill>
                <a:latin typeface="+mn-lt"/>
              </a:rPr>
              <a:t> </a:t>
            </a:r>
            <a:r>
              <a:rPr lang="da-DK" sz="4000" dirty="0" err="1">
                <a:solidFill>
                  <a:srgbClr val="644D79"/>
                </a:solidFill>
                <a:latin typeface="+mn-lt"/>
              </a:rPr>
              <a:t>Disorder</a:t>
            </a:r>
            <a:r>
              <a:rPr lang="da-DK" sz="4000" dirty="0">
                <a:solidFill>
                  <a:srgbClr val="644D79"/>
                </a:solidFill>
                <a:latin typeface="+mn-lt"/>
              </a:rPr>
              <a:t> (BED)</a:t>
            </a:r>
            <a:endParaRPr lang="da-DK" sz="4000" baseline="30000" dirty="0">
              <a:solidFill>
                <a:srgbClr val="644D79"/>
              </a:solidFill>
              <a:latin typeface="+mn-lt"/>
            </a:endParaRPr>
          </a:p>
        </p:txBody>
      </p:sp>
      <p:grpSp>
        <p:nvGrpSpPr>
          <p:cNvPr id="58" name="Gruppe 57">
            <a:extLst>
              <a:ext uri="{FF2B5EF4-FFF2-40B4-BE49-F238E27FC236}">
                <a16:creationId xmlns:a16="http://schemas.microsoft.com/office/drawing/2014/main" id="{E0933F07-282D-C12F-86E5-5FE52FA08957}"/>
              </a:ext>
            </a:extLst>
          </p:cNvPr>
          <p:cNvGrpSpPr/>
          <p:nvPr/>
        </p:nvGrpSpPr>
        <p:grpSpPr>
          <a:xfrm>
            <a:off x="513461" y="1382096"/>
            <a:ext cx="3131340" cy="5149332"/>
            <a:chOff x="485593" y="1897926"/>
            <a:chExt cx="2740711" cy="5149332"/>
          </a:xfrm>
        </p:grpSpPr>
        <p:sp>
          <p:nvSpPr>
            <p:cNvPr id="5" name="Rectangle 10">
              <a:extLst>
                <a:ext uri="{FF2B5EF4-FFF2-40B4-BE49-F238E27FC236}">
                  <a16:creationId xmlns:a16="http://schemas.microsoft.com/office/drawing/2014/main" id="{D42BD279-334E-20B5-4E70-4799C3742DA7}"/>
                </a:ext>
              </a:extLst>
            </p:cNvPr>
            <p:cNvSpPr/>
            <p:nvPr/>
          </p:nvSpPr>
          <p:spPr>
            <a:xfrm>
              <a:off x="492166" y="2654300"/>
              <a:ext cx="2734138" cy="439295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0" name="Tekstfelt 39">
              <a:extLst>
                <a:ext uri="{FF2B5EF4-FFF2-40B4-BE49-F238E27FC236}">
                  <a16:creationId xmlns:a16="http://schemas.microsoft.com/office/drawing/2014/main" id="{FB5739D5-18A7-E071-F797-D41B97C7CFD4}"/>
                </a:ext>
              </a:extLst>
            </p:cNvPr>
            <p:cNvSpPr txBox="1"/>
            <p:nvPr/>
          </p:nvSpPr>
          <p:spPr>
            <a:xfrm>
              <a:off x="485593" y="1897926"/>
              <a:ext cx="2740711" cy="430887"/>
            </a:xfrm>
            <a:prstGeom prst="rect">
              <a:avLst/>
            </a:prstGeom>
            <a:noFill/>
          </p:spPr>
          <p:txBody>
            <a:bodyPr wrap="square">
              <a:spAutoFit/>
            </a:bodyPr>
            <a:lstStyle/>
            <a:p>
              <a:pPr algn="ct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Hvorfor</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overspisning</a:t>
              </a:r>
              <a:endPar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Tekstfelt 11">
              <a:extLst>
                <a:ext uri="{FF2B5EF4-FFF2-40B4-BE49-F238E27FC236}">
                  <a16:creationId xmlns:a16="http://schemas.microsoft.com/office/drawing/2014/main" id="{65A6B0BB-C316-BB0A-1E55-E345BD00623E}"/>
                </a:ext>
              </a:extLst>
            </p:cNvPr>
            <p:cNvSpPr txBox="1"/>
            <p:nvPr/>
          </p:nvSpPr>
          <p:spPr>
            <a:xfrm>
              <a:off x="530764" y="2983011"/>
              <a:ext cx="2634864" cy="2031325"/>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Mad kan dæmpe uro og skabe ro indeni, fordi det aktiverer frigivelsen af dopamin</a:t>
              </a:r>
            </a:p>
            <a:p>
              <a:pPr marL="285750" indent="-285750">
                <a:buFont typeface="Arial" panose="020B0604020202020204" pitchFamily="34" charset="0"/>
                <a:buChar char="•"/>
              </a:pPr>
              <a:r>
                <a:rPr lang="da-DK" sz="1400" dirty="0">
                  <a:solidFill>
                    <a:schemeClr val="tx1">
                      <a:lumMod val="65000"/>
                      <a:lumOff val="35000"/>
                    </a:schemeClr>
                  </a:solidFill>
                </a:rPr>
                <a:t>Mad og snacks kan give energi ved træthed</a:t>
              </a:r>
            </a:p>
            <a:p>
              <a:pPr marL="285750" indent="-285750">
                <a:buFont typeface="Arial" panose="020B0604020202020204" pitchFamily="34" charset="0"/>
                <a:buChar char="•"/>
              </a:pPr>
              <a:r>
                <a:rPr lang="da-DK" sz="1400" dirty="0">
                  <a:solidFill>
                    <a:schemeClr val="tx1">
                      <a:lumMod val="65000"/>
                      <a:lumOff val="35000"/>
                    </a:schemeClr>
                  </a:solidFill>
                </a:rPr>
                <a:t>Mere impulsive – der er ikke langt fra tanke til handling</a:t>
              </a:r>
            </a:p>
            <a:p>
              <a:pPr marL="285750" indent="-285750">
                <a:buFont typeface="Arial" panose="020B0604020202020204" pitchFamily="34" charset="0"/>
                <a:buChar char="•"/>
              </a:pPr>
              <a:r>
                <a:rPr lang="da-DK" sz="1400" dirty="0">
                  <a:solidFill>
                    <a:schemeClr val="tx1">
                      <a:lumMod val="65000"/>
                      <a:lumOff val="35000"/>
                    </a:schemeClr>
                  </a:solidFill>
                </a:rPr>
                <a:t>Mindre overskud til at tilberede og spise gode måltider</a:t>
              </a:r>
            </a:p>
          </p:txBody>
        </p:sp>
      </p:grpSp>
      <p:grpSp>
        <p:nvGrpSpPr>
          <p:cNvPr id="56" name="Gruppe 55">
            <a:extLst>
              <a:ext uri="{FF2B5EF4-FFF2-40B4-BE49-F238E27FC236}">
                <a16:creationId xmlns:a16="http://schemas.microsoft.com/office/drawing/2014/main" id="{912D3842-F4E2-3C3F-972E-BCB2C945FFBA}"/>
              </a:ext>
            </a:extLst>
          </p:cNvPr>
          <p:cNvGrpSpPr/>
          <p:nvPr/>
        </p:nvGrpSpPr>
        <p:grpSpPr>
          <a:xfrm>
            <a:off x="7229748" y="1257885"/>
            <a:ext cx="3123830" cy="5273544"/>
            <a:chOff x="6643884" y="1781335"/>
            <a:chExt cx="2734138" cy="5273544"/>
          </a:xfrm>
        </p:grpSpPr>
        <p:sp>
          <p:nvSpPr>
            <p:cNvPr id="9" name="Rectangle 10">
              <a:extLst>
                <a:ext uri="{FF2B5EF4-FFF2-40B4-BE49-F238E27FC236}">
                  <a16:creationId xmlns:a16="http://schemas.microsoft.com/office/drawing/2014/main" id="{D3FA031C-74A3-20DD-9326-CEA2E6A46905}"/>
                </a:ext>
              </a:extLst>
            </p:cNvPr>
            <p:cNvSpPr/>
            <p:nvPr/>
          </p:nvSpPr>
          <p:spPr>
            <a:xfrm>
              <a:off x="6643884" y="2661918"/>
              <a:ext cx="2734138" cy="439296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Tekstfelt 40">
              <a:extLst>
                <a:ext uri="{FF2B5EF4-FFF2-40B4-BE49-F238E27FC236}">
                  <a16:creationId xmlns:a16="http://schemas.microsoft.com/office/drawing/2014/main" id="{C00CE8F9-FBDA-5770-6B87-68A83CACEC6B}"/>
                </a:ext>
              </a:extLst>
            </p:cNvPr>
            <p:cNvSpPr txBox="1"/>
            <p:nvPr/>
          </p:nvSpPr>
          <p:spPr>
            <a:xfrm>
              <a:off x="6745571" y="2981440"/>
              <a:ext cx="2501884" cy="3046988"/>
            </a:xfrm>
            <a:prstGeom prst="rect">
              <a:avLst/>
            </a:prstGeom>
            <a:noFill/>
          </p:spPr>
          <p:txBody>
            <a:bodyPr wrap="square">
              <a:spAutoFit/>
            </a:bodyPr>
            <a:lstStyle/>
            <a:p>
              <a:pPr marL="285750" indent="-285750">
                <a:buFont typeface="Arial" panose="020B0604020202020204" pitchFamily="34" charset="0"/>
                <a:buChar char="•"/>
              </a:pPr>
              <a:r>
                <a:rPr lang="da-DK" sz="1200" dirty="0">
                  <a:solidFill>
                    <a:schemeClr val="tx1">
                      <a:lumMod val="65000"/>
                      <a:lumOff val="35000"/>
                    </a:schemeClr>
                  </a:solidFill>
                </a:rPr>
                <a:t>Tre gode måltider om dagen, der mætter og indeholder protein, sundt fedt, grove kulhydrater og grønt</a:t>
              </a:r>
            </a:p>
            <a:p>
              <a:pPr marL="285750" indent="-285750">
                <a:buFont typeface="Arial" panose="020B0604020202020204" pitchFamily="34" charset="0"/>
                <a:buChar char="•"/>
              </a:pPr>
              <a:r>
                <a:rPr lang="da-DK" sz="1200" dirty="0">
                  <a:solidFill>
                    <a:schemeClr val="tx1">
                      <a:lumMod val="65000"/>
                      <a:lumOff val="35000"/>
                    </a:schemeClr>
                  </a:solidFill>
                </a:rPr>
                <a:t>Gør det simpelt fx rugbrød, avocado og laks eller rugbrød, to spejlæg og ½ ristet squash i tern</a:t>
              </a:r>
            </a:p>
            <a:p>
              <a:pPr marL="285750" indent="-285750">
                <a:buFont typeface="Arial" panose="020B0604020202020204" pitchFamily="34" charset="0"/>
                <a:buChar char="•"/>
              </a:pPr>
              <a:r>
                <a:rPr lang="da-DK" sz="1200" dirty="0">
                  <a:solidFill>
                    <a:schemeClr val="tx1">
                      <a:lumMod val="65000"/>
                      <a:lumOff val="35000"/>
                    </a:schemeClr>
                  </a:solidFill>
                </a:rPr>
                <a:t>Sæt en alarm, så personen husker at spise </a:t>
              </a:r>
            </a:p>
            <a:p>
              <a:pPr marL="285750" indent="-285750">
                <a:buFont typeface="Arial" panose="020B0604020202020204" pitchFamily="34" charset="0"/>
                <a:buChar char="•"/>
              </a:pPr>
              <a:r>
                <a:rPr lang="da-DK" sz="1200" dirty="0">
                  <a:solidFill>
                    <a:schemeClr val="tx1">
                      <a:lumMod val="65000"/>
                      <a:lumOff val="35000"/>
                    </a:schemeClr>
                  </a:solidFill>
                </a:rPr>
                <a:t>Tag udgangspunkt i den mad personen spiser i gode perioder, og når det går godt med maden</a:t>
              </a:r>
            </a:p>
            <a:p>
              <a:pPr marL="285750" indent="-285750">
                <a:buFont typeface="Arial" panose="020B0604020202020204" pitchFamily="34" charset="0"/>
                <a:buChar char="•"/>
              </a:pPr>
              <a:r>
                <a:rPr lang="da-DK" sz="1200" dirty="0">
                  <a:solidFill>
                    <a:schemeClr val="tx1">
                      <a:lumMod val="65000"/>
                      <a:lumOff val="35000"/>
                    </a:schemeClr>
                  </a:solidFill>
                </a:rPr>
                <a:t>Tilbered aftensmad til flere dage og brug rester til frokost</a:t>
              </a:r>
            </a:p>
            <a:p>
              <a:pPr marL="285750" indent="-285750">
                <a:buFont typeface="Arial" panose="020B0604020202020204" pitchFamily="34" charset="0"/>
                <a:buChar char="•"/>
              </a:pPr>
              <a:r>
                <a:rPr lang="da-DK" sz="1200" dirty="0">
                  <a:solidFill>
                    <a:schemeClr val="tx1">
                      <a:lumMod val="65000"/>
                      <a:lumOff val="35000"/>
                    </a:schemeClr>
                  </a:solidFill>
                </a:rPr>
                <a:t>Køb ikke usund mad, snack, slik og sodavand – det gør det nemmere, når det ikke er i huset</a:t>
              </a:r>
            </a:p>
          </p:txBody>
        </p:sp>
        <p:sp>
          <p:nvSpPr>
            <p:cNvPr id="43" name="Tekstfelt 42">
              <a:extLst>
                <a:ext uri="{FF2B5EF4-FFF2-40B4-BE49-F238E27FC236}">
                  <a16:creationId xmlns:a16="http://schemas.microsoft.com/office/drawing/2014/main" id="{A93DE92F-E586-911B-A30B-EBA13EFF17BF}"/>
                </a:ext>
              </a:extLst>
            </p:cNvPr>
            <p:cNvSpPr txBox="1"/>
            <p:nvPr/>
          </p:nvSpPr>
          <p:spPr>
            <a:xfrm>
              <a:off x="6760011" y="1781335"/>
              <a:ext cx="2501885" cy="707886"/>
            </a:xfrm>
            <a:prstGeom prst="rect">
              <a:avLst/>
            </a:prstGeom>
            <a:noFill/>
          </p:spPr>
          <p:txBody>
            <a:bodyPr wrap="square">
              <a:spAutoFit/>
            </a:bodyPr>
            <a:lstStyle/>
            <a:p>
              <a:pPr algn="ct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Implementere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b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simple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skridt</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7" name="Gruppe 56">
            <a:extLst>
              <a:ext uri="{FF2B5EF4-FFF2-40B4-BE49-F238E27FC236}">
                <a16:creationId xmlns:a16="http://schemas.microsoft.com/office/drawing/2014/main" id="{F3B9104C-4FAF-F0FF-AF60-0AFAB7ABF785}"/>
              </a:ext>
            </a:extLst>
          </p:cNvPr>
          <p:cNvGrpSpPr/>
          <p:nvPr/>
        </p:nvGrpSpPr>
        <p:grpSpPr>
          <a:xfrm>
            <a:off x="3871012" y="1226418"/>
            <a:ext cx="3123830" cy="5305010"/>
            <a:chOff x="3596290" y="1742248"/>
            <a:chExt cx="2734138" cy="5305010"/>
          </a:xfrm>
        </p:grpSpPr>
        <p:sp>
          <p:nvSpPr>
            <p:cNvPr id="7" name="Rectangle 10">
              <a:extLst>
                <a:ext uri="{FF2B5EF4-FFF2-40B4-BE49-F238E27FC236}">
                  <a16:creationId xmlns:a16="http://schemas.microsoft.com/office/drawing/2014/main" id="{FCFECD7F-59E4-6AC4-85FD-F84C62994692}"/>
                </a:ext>
              </a:extLst>
            </p:cNvPr>
            <p:cNvSpPr/>
            <p:nvPr/>
          </p:nvSpPr>
          <p:spPr>
            <a:xfrm>
              <a:off x="3596290" y="2654299"/>
              <a:ext cx="2734138" cy="4392959"/>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41">
              <a:extLst>
                <a:ext uri="{FF2B5EF4-FFF2-40B4-BE49-F238E27FC236}">
                  <a16:creationId xmlns:a16="http://schemas.microsoft.com/office/drawing/2014/main" id="{6F0A0509-8F84-D84A-D39C-AC329FE29F84}"/>
                </a:ext>
              </a:extLst>
            </p:cNvPr>
            <p:cNvSpPr txBox="1"/>
            <p:nvPr/>
          </p:nvSpPr>
          <p:spPr>
            <a:xfrm>
              <a:off x="3698012" y="2995457"/>
              <a:ext cx="2614485" cy="1815882"/>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Har du et naturligt eller forstyrret forhold til mad?</a:t>
              </a:r>
            </a:p>
            <a:p>
              <a:pPr marL="285750" indent="-285750">
                <a:buFont typeface="Arial" panose="020B0604020202020204" pitchFamily="34" charset="0"/>
                <a:buChar char="•"/>
              </a:pPr>
              <a:r>
                <a:rPr lang="da-DK" sz="1400" dirty="0">
                  <a:solidFill>
                    <a:schemeClr val="tx1">
                      <a:lumMod val="65000"/>
                      <a:lumOff val="35000"/>
                    </a:schemeClr>
                  </a:solidFill>
                </a:rPr>
                <a:t>Overspiser du hele dagen eller sent på dagen?</a:t>
              </a:r>
            </a:p>
            <a:p>
              <a:pPr marL="285750" indent="-285750">
                <a:buFont typeface="Arial" panose="020B0604020202020204" pitchFamily="34" charset="0"/>
                <a:buChar char="•"/>
              </a:pPr>
              <a:r>
                <a:rPr lang="da-DK" sz="1400" dirty="0">
                  <a:solidFill>
                    <a:schemeClr val="tx1">
                      <a:lumMod val="65000"/>
                      <a:lumOff val="35000"/>
                    </a:schemeClr>
                  </a:solidFill>
                </a:rPr>
                <a:t>Søvnvaner og stressniveau – træthed og stress kan føre til overspisning</a:t>
              </a:r>
            </a:p>
            <a:p>
              <a:pPr marL="285750" indent="-285750">
                <a:buFont typeface="Arial" panose="020B0604020202020204" pitchFamily="34" charset="0"/>
                <a:buChar char="•"/>
              </a:pPr>
              <a:r>
                <a:rPr lang="da-DK" sz="1400" dirty="0">
                  <a:solidFill>
                    <a:schemeClr val="tx1">
                      <a:lumMod val="65000"/>
                      <a:lumOff val="35000"/>
                    </a:schemeClr>
                  </a:solidFill>
                </a:rPr>
                <a:t>Hvad vil kunne hjælpe dig?</a:t>
              </a:r>
            </a:p>
          </p:txBody>
        </p:sp>
        <p:sp>
          <p:nvSpPr>
            <p:cNvPr id="44" name="Tekstfelt 43">
              <a:extLst>
                <a:ext uri="{FF2B5EF4-FFF2-40B4-BE49-F238E27FC236}">
                  <a16:creationId xmlns:a16="http://schemas.microsoft.com/office/drawing/2014/main" id="{A786A776-9433-60F4-645E-8B77BA7531C9}"/>
                </a:ext>
              </a:extLst>
            </p:cNvPr>
            <p:cNvSpPr txBox="1"/>
            <p:nvPr/>
          </p:nvSpPr>
          <p:spPr>
            <a:xfrm>
              <a:off x="3754311" y="1742248"/>
              <a:ext cx="2501885" cy="707886"/>
            </a:xfrm>
            <a:prstGeom prst="rect">
              <a:avLst/>
            </a:prstGeom>
            <a:noFill/>
          </p:spPr>
          <p:txBody>
            <a:bodyPr wrap="square">
              <a:spAutoFit/>
            </a:bodyPr>
            <a:lstStyle/>
            <a:p>
              <a:pPr algn="ct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Man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kan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spørge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personen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om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følgende</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13" name="Billede 12">
            <a:extLst>
              <a:ext uri="{FF2B5EF4-FFF2-40B4-BE49-F238E27FC236}">
                <a16:creationId xmlns:a16="http://schemas.microsoft.com/office/drawing/2014/main" id="{3D585D3C-B227-6A51-C02E-5D8E89E69EBF}"/>
              </a:ext>
            </a:extLst>
          </p:cNvPr>
          <p:cNvPicPr>
            <a:picLocks noChangeAspect="1"/>
          </p:cNvPicPr>
          <p:nvPr/>
        </p:nvPicPr>
        <p:blipFill>
          <a:blip r:embed="rId3"/>
          <a:srcRect l="12460" b="18094"/>
          <a:stretch/>
        </p:blipFill>
        <p:spPr>
          <a:xfrm>
            <a:off x="0" y="3686789"/>
            <a:ext cx="5118044" cy="3185797"/>
          </a:xfrm>
          <a:prstGeom prst="rect">
            <a:avLst/>
          </a:prstGeom>
        </p:spPr>
      </p:pic>
    </p:spTree>
    <p:extLst>
      <p:ext uri="{BB962C8B-B14F-4D97-AF65-F5344CB8AC3E}">
        <p14:creationId xmlns:p14="http://schemas.microsoft.com/office/powerpoint/2010/main" val="2497276734"/>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5F668-0215-F5DA-896A-10410206E6CA}"/>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06FAD9CE-C230-B0A8-1088-CD57C7DAD9C3}"/>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ctangle 3">
            <a:extLst>
              <a:ext uri="{FF2B5EF4-FFF2-40B4-BE49-F238E27FC236}">
                <a16:creationId xmlns:a16="http://schemas.microsoft.com/office/drawing/2014/main" id="{A26A1D1F-4E24-2189-EC6D-B054AD097C00}"/>
              </a:ext>
            </a:extLst>
          </p:cNvPr>
          <p:cNvSpPr/>
          <p:nvPr/>
        </p:nvSpPr>
        <p:spPr>
          <a:xfrm>
            <a:off x="476680" y="1243045"/>
            <a:ext cx="318718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 name="Rectangle 3">
            <a:extLst>
              <a:ext uri="{FF2B5EF4-FFF2-40B4-BE49-F238E27FC236}">
                <a16:creationId xmlns:a16="http://schemas.microsoft.com/office/drawing/2014/main" id="{02819468-DE30-FCBC-FD15-E4C818476C9E}"/>
              </a:ext>
            </a:extLst>
          </p:cNvPr>
          <p:cNvSpPr/>
          <p:nvPr/>
        </p:nvSpPr>
        <p:spPr>
          <a:xfrm>
            <a:off x="7209495" y="1228205"/>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0" name="Rectangle 3">
            <a:extLst>
              <a:ext uri="{FF2B5EF4-FFF2-40B4-BE49-F238E27FC236}">
                <a16:creationId xmlns:a16="http://schemas.microsoft.com/office/drawing/2014/main" id="{129DD769-AD38-7F39-2C3A-BBDE3710E203}"/>
              </a:ext>
            </a:extLst>
          </p:cNvPr>
          <p:cNvSpPr/>
          <p:nvPr/>
        </p:nvSpPr>
        <p:spPr>
          <a:xfrm>
            <a:off x="3871012" y="1232890"/>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DE3D14C6-DD89-8EB9-2C6E-DD293470E5E6}"/>
              </a:ext>
            </a:extLst>
          </p:cNvPr>
          <p:cNvSpPr>
            <a:spLocks noGrp="1"/>
          </p:cNvSpPr>
          <p:nvPr>
            <p:ph type="title"/>
          </p:nvPr>
        </p:nvSpPr>
        <p:spPr>
          <a:xfrm>
            <a:off x="500860" y="-794"/>
            <a:ext cx="11214460" cy="1325563"/>
          </a:xfrm>
        </p:spPr>
        <p:txBody>
          <a:bodyPr>
            <a:noAutofit/>
          </a:bodyPr>
          <a:lstStyle/>
          <a:p>
            <a:r>
              <a:rPr lang="da-DK" sz="4000" dirty="0">
                <a:solidFill>
                  <a:srgbClr val="644D79"/>
                </a:solidFill>
                <a:latin typeface="+mn-lt"/>
              </a:rPr>
              <a:t>Undervægtige og småspisende</a:t>
            </a:r>
            <a:endParaRPr lang="da-DK" sz="4000" baseline="30000" dirty="0">
              <a:solidFill>
                <a:srgbClr val="644D79"/>
              </a:solidFill>
              <a:latin typeface="+mn-lt"/>
            </a:endParaRPr>
          </a:p>
        </p:txBody>
      </p:sp>
      <p:grpSp>
        <p:nvGrpSpPr>
          <p:cNvPr id="58" name="Gruppe 57">
            <a:extLst>
              <a:ext uri="{FF2B5EF4-FFF2-40B4-BE49-F238E27FC236}">
                <a16:creationId xmlns:a16="http://schemas.microsoft.com/office/drawing/2014/main" id="{5FA25674-7C70-1701-4D8B-16F2ACA6D9CD}"/>
              </a:ext>
            </a:extLst>
          </p:cNvPr>
          <p:cNvGrpSpPr/>
          <p:nvPr/>
        </p:nvGrpSpPr>
        <p:grpSpPr>
          <a:xfrm>
            <a:off x="513461" y="1382096"/>
            <a:ext cx="3131340" cy="5149332"/>
            <a:chOff x="485593" y="1897926"/>
            <a:chExt cx="2740711" cy="5149332"/>
          </a:xfrm>
        </p:grpSpPr>
        <p:sp>
          <p:nvSpPr>
            <p:cNvPr id="5" name="Rectangle 10">
              <a:extLst>
                <a:ext uri="{FF2B5EF4-FFF2-40B4-BE49-F238E27FC236}">
                  <a16:creationId xmlns:a16="http://schemas.microsoft.com/office/drawing/2014/main" id="{FC057382-D22F-9575-0C7A-2F8774354FFA}"/>
                </a:ext>
              </a:extLst>
            </p:cNvPr>
            <p:cNvSpPr/>
            <p:nvPr/>
          </p:nvSpPr>
          <p:spPr>
            <a:xfrm>
              <a:off x="492166" y="2654300"/>
              <a:ext cx="2734138" cy="439295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FCA27DF9-29B4-F839-FF0D-27688900746D}"/>
                </a:ext>
              </a:extLst>
            </p:cNvPr>
            <p:cNvSpPr txBox="1"/>
            <p:nvPr/>
          </p:nvSpPr>
          <p:spPr>
            <a:xfrm>
              <a:off x="530764" y="2983011"/>
              <a:ext cx="2634864" cy="2031325"/>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Centralstimulerende medicin kan hæmme appetitten og give kvalme</a:t>
              </a:r>
            </a:p>
            <a:p>
              <a:pPr marL="285750" indent="-285750">
                <a:buFont typeface="Arial" panose="020B0604020202020204" pitchFamily="34" charset="0"/>
                <a:buChar char="•"/>
              </a:pPr>
              <a:r>
                <a:rPr lang="da-DK" sz="1400" dirty="0">
                  <a:solidFill>
                    <a:schemeClr val="tx1">
                      <a:lumMod val="65000"/>
                      <a:lumOff val="35000"/>
                    </a:schemeClr>
                  </a:solidFill>
                </a:rPr>
                <a:t>Udfordringer med sanserne - bliver påvirket af dufte, </a:t>
              </a:r>
              <a:r>
                <a:rPr lang="da-DK" sz="1400" dirty="0" err="1">
                  <a:solidFill>
                    <a:schemeClr val="tx1">
                      <a:lumMod val="65000"/>
                      <a:lumOff val="35000"/>
                    </a:schemeClr>
                  </a:solidFill>
                </a:rPr>
                <a:t>konsistenser</a:t>
              </a:r>
              <a:r>
                <a:rPr lang="da-DK" sz="1400" dirty="0">
                  <a:solidFill>
                    <a:schemeClr val="tx1">
                      <a:lumMod val="65000"/>
                      <a:lumOff val="35000"/>
                    </a:schemeClr>
                  </a:solidFill>
                </a:rPr>
                <a:t>, farve og smag.</a:t>
              </a:r>
            </a:p>
            <a:p>
              <a:pPr marL="285750" indent="-285750">
                <a:buFont typeface="Arial" panose="020B0604020202020204" pitchFamily="34" charset="0"/>
                <a:buChar char="•"/>
              </a:pPr>
              <a:r>
                <a:rPr lang="da-DK" sz="1400" dirty="0">
                  <a:solidFill>
                    <a:schemeClr val="tx1">
                      <a:lumMod val="65000"/>
                      <a:lumOff val="35000"/>
                    </a:schemeClr>
                  </a:solidFill>
                </a:rPr>
                <a:t>Glemmer at spise, bliver let forstyrret, er impulsive, har ikke tid</a:t>
              </a:r>
            </a:p>
            <a:p>
              <a:pPr marL="285750" indent="-285750">
                <a:buFont typeface="Arial" panose="020B0604020202020204" pitchFamily="34" charset="0"/>
                <a:buChar char="•"/>
              </a:pPr>
              <a:r>
                <a:rPr lang="da-DK" sz="1400" dirty="0">
                  <a:solidFill>
                    <a:schemeClr val="tx1">
                      <a:lumMod val="65000"/>
                      <a:lumOff val="35000"/>
                    </a:schemeClr>
                  </a:solidFill>
                </a:rPr>
                <a:t>Mindre overskud til at tilberede og spise tre gode måltider om dagen</a:t>
              </a:r>
            </a:p>
          </p:txBody>
        </p:sp>
        <p:sp>
          <p:nvSpPr>
            <p:cNvPr id="40" name="Tekstfelt 39">
              <a:extLst>
                <a:ext uri="{FF2B5EF4-FFF2-40B4-BE49-F238E27FC236}">
                  <a16:creationId xmlns:a16="http://schemas.microsoft.com/office/drawing/2014/main" id="{00DE6A6E-EE7E-652B-BBB2-0EAA8E5C3830}"/>
                </a:ext>
              </a:extLst>
            </p:cNvPr>
            <p:cNvSpPr txBox="1"/>
            <p:nvPr/>
          </p:nvSpPr>
          <p:spPr>
            <a:xfrm>
              <a:off x="485593" y="1897926"/>
              <a:ext cx="2740711" cy="430887"/>
            </a:xfrm>
            <a:prstGeom prst="rect">
              <a:avLst/>
            </a:prstGeom>
            <a:noFill/>
          </p:spPr>
          <p:txBody>
            <a:bodyPr wrap="square">
              <a:spAutoFit/>
            </a:bodyPr>
            <a:lstStyle/>
            <a:p>
              <a:pPr algn="ct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Hvorfor</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undervægtige</a:t>
              </a:r>
              <a:endPar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6" name="Gruppe 55">
            <a:extLst>
              <a:ext uri="{FF2B5EF4-FFF2-40B4-BE49-F238E27FC236}">
                <a16:creationId xmlns:a16="http://schemas.microsoft.com/office/drawing/2014/main" id="{39F6770D-EF4D-4B50-0916-6B80F07BF457}"/>
              </a:ext>
            </a:extLst>
          </p:cNvPr>
          <p:cNvGrpSpPr/>
          <p:nvPr/>
        </p:nvGrpSpPr>
        <p:grpSpPr>
          <a:xfrm>
            <a:off x="7229748" y="1257885"/>
            <a:ext cx="3123830" cy="5273544"/>
            <a:chOff x="6643884" y="1781335"/>
            <a:chExt cx="2734138" cy="5273544"/>
          </a:xfrm>
        </p:grpSpPr>
        <p:sp>
          <p:nvSpPr>
            <p:cNvPr id="9" name="Rectangle 10">
              <a:extLst>
                <a:ext uri="{FF2B5EF4-FFF2-40B4-BE49-F238E27FC236}">
                  <a16:creationId xmlns:a16="http://schemas.microsoft.com/office/drawing/2014/main" id="{B52C2F16-BAFE-E94F-5792-79DCC7893B78}"/>
                </a:ext>
              </a:extLst>
            </p:cNvPr>
            <p:cNvSpPr/>
            <p:nvPr/>
          </p:nvSpPr>
          <p:spPr>
            <a:xfrm>
              <a:off x="6643884" y="2661918"/>
              <a:ext cx="2734138" cy="439296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Tekstfelt 40">
              <a:extLst>
                <a:ext uri="{FF2B5EF4-FFF2-40B4-BE49-F238E27FC236}">
                  <a16:creationId xmlns:a16="http://schemas.microsoft.com/office/drawing/2014/main" id="{A116A16B-F022-6A45-1B69-5A334B0DF905}"/>
                </a:ext>
              </a:extLst>
            </p:cNvPr>
            <p:cNvSpPr txBox="1"/>
            <p:nvPr/>
          </p:nvSpPr>
          <p:spPr>
            <a:xfrm>
              <a:off x="6745571" y="2981440"/>
              <a:ext cx="2501884" cy="3046988"/>
            </a:xfrm>
            <a:prstGeom prst="rect">
              <a:avLst/>
            </a:prstGeom>
            <a:noFill/>
          </p:spPr>
          <p:txBody>
            <a:bodyPr wrap="square">
              <a:spAutoFit/>
            </a:bodyPr>
            <a:lstStyle/>
            <a:p>
              <a:pPr marL="285750" indent="-285750">
                <a:buFont typeface="Arial" panose="020B0604020202020204" pitchFamily="34" charset="0"/>
                <a:buChar char="•"/>
              </a:pPr>
              <a:r>
                <a:rPr lang="da-DK" sz="1200" dirty="0">
                  <a:solidFill>
                    <a:schemeClr val="tx1">
                      <a:lumMod val="65000"/>
                      <a:lumOff val="35000"/>
                    </a:schemeClr>
                  </a:solidFill>
                </a:rPr>
                <a:t>Tre gode måltider om dagen, der mætter og indeholder protein, sundt fedt, grove kulhydrater og grønt</a:t>
              </a:r>
            </a:p>
            <a:p>
              <a:pPr marL="285750" indent="-285750">
                <a:buFont typeface="Arial" panose="020B0604020202020204" pitchFamily="34" charset="0"/>
                <a:buChar char="•"/>
              </a:pPr>
              <a:r>
                <a:rPr lang="da-DK" sz="1200" dirty="0">
                  <a:solidFill>
                    <a:schemeClr val="tx1">
                      <a:lumMod val="65000"/>
                      <a:lumOff val="35000"/>
                    </a:schemeClr>
                  </a:solidFill>
                </a:rPr>
                <a:t>Gør det simpelt fx rugbrød, avocado og laks eller rugbrød, to spejlæg og ½ ristet squash i tern</a:t>
              </a:r>
            </a:p>
            <a:p>
              <a:pPr marL="285750" indent="-285750">
                <a:buFont typeface="Arial" panose="020B0604020202020204" pitchFamily="34" charset="0"/>
                <a:buChar char="•"/>
              </a:pPr>
              <a:r>
                <a:rPr lang="da-DK" sz="1200" dirty="0">
                  <a:solidFill>
                    <a:schemeClr val="tx1">
                      <a:lumMod val="65000"/>
                      <a:lumOff val="35000"/>
                    </a:schemeClr>
                  </a:solidFill>
                </a:rPr>
                <a:t>Sæt en alarm, så personen husker at spise </a:t>
              </a:r>
            </a:p>
            <a:p>
              <a:pPr marL="285750" indent="-285750">
                <a:buFont typeface="Arial" panose="020B0604020202020204" pitchFamily="34" charset="0"/>
                <a:buChar char="•"/>
              </a:pPr>
              <a:r>
                <a:rPr lang="da-DK" sz="1200" dirty="0">
                  <a:solidFill>
                    <a:schemeClr val="tx1">
                      <a:lumMod val="65000"/>
                      <a:lumOff val="35000"/>
                    </a:schemeClr>
                  </a:solidFill>
                </a:rPr>
                <a:t>Tag udgangspunkt i den mad personen spiser i gode perioder, og når det går godt med maden</a:t>
              </a:r>
            </a:p>
            <a:p>
              <a:pPr marL="285750" indent="-285750">
                <a:buFont typeface="Arial" panose="020B0604020202020204" pitchFamily="34" charset="0"/>
                <a:buChar char="•"/>
              </a:pPr>
              <a:r>
                <a:rPr lang="da-DK" sz="1200" dirty="0">
                  <a:solidFill>
                    <a:schemeClr val="tx1">
                      <a:lumMod val="65000"/>
                      <a:lumOff val="35000"/>
                    </a:schemeClr>
                  </a:solidFill>
                </a:rPr>
                <a:t>Tilbered aftensmad til flere dage og brug rester til frokost</a:t>
              </a:r>
            </a:p>
            <a:p>
              <a:pPr marL="285750" indent="-285750">
                <a:buFont typeface="Arial" panose="020B0604020202020204" pitchFamily="34" charset="0"/>
                <a:buChar char="•"/>
              </a:pPr>
              <a:r>
                <a:rPr lang="da-DK" sz="1200" dirty="0">
                  <a:solidFill>
                    <a:schemeClr val="tx1">
                      <a:lumMod val="65000"/>
                      <a:lumOff val="35000"/>
                    </a:schemeClr>
                  </a:solidFill>
                </a:rPr>
                <a:t>Skift evt. medicin og arbejd med kvalme, forstoppelse og mavesmerter, hvis det er problemet</a:t>
              </a:r>
            </a:p>
          </p:txBody>
        </p:sp>
        <p:sp>
          <p:nvSpPr>
            <p:cNvPr id="43" name="Tekstfelt 42">
              <a:extLst>
                <a:ext uri="{FF2B5EF4-FFF2-40B4-BE49-F238E27FC236}">
                  <a16:creationId xmlns:a16="http://schemas.microsoft.com/office/drawing/2014/main" id="{27E7838C-9267-40A0-8924-60D5C1F76A56}"/>
                </a:ext>
              </a:extLst>
            </p:cNvPr>
            <p:cNvSpPr txBox="1"/>
            <p:nvPr/>
          </p:nvSpPr>
          <p:spPr>
            <a:xfrm>
              <a:off x="6760011" y="1781335"/>
              <a:ext cx="2501885" cy="707886"/>
            </a:xfrm>
            <a:prstGeom prst="rect">
              <a:avLst/>
            </a:prstGeom>
            <a:noFill/>
          </p:spPr>
          <p:txBody>
            <a:bodyPr wrap="square">
              <a:spAutoFit/>
            </a:bodyPr>
            <a:lstStyle/>
            <a:p>
              <a:pPr algn="ct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Implementere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simple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skridt</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7" name="Gruppe 56">
            <a:extLst>
              <a:ext uri="{FF2B5EF4-FFF2-40B4-BE49-F238E27FC236}">
                <a16:creationId xmlns:a16="http://schemas.microsoft.com/office/drawing/2014/main" id="{4E79875B-F6A3-A2C9-5FDB-DD92D1F77411}"/>
              </a:ext>
            </a:extLst>
          </p:cNvPr>
          <p:cNvGrpSpPr/>
          <p:nvPr/>
        </p:nvGrpSpPr>
        <p:grpSpPr>
          <a:xfrm>
            <a:off x="3871012" y="1226418"/>
            <a:ext cx="3123830" cy="5305010"/>
            <a:chOff x="3596290" y="1742248"/>
            <a:chExt cx="2734138" cy="5305010"/>
          </a:xfrm>
        </p:grpSpPr>
        <p:sp>
          <p:nvSpPr>
            <p:cNvPr id="7" name="Rectangle 10">
              <a:extLst>
                <a:ext uri="{FF2B5EF4-FFF2-40B4-BE49-F238E27FC236}">
                  <a16:creationId xmlns:a16="http://schemas.microsoft.com/office/drawing/2014/main" id="{146561CF-70DB-72BE-7533-1CEF610AFB9B}"/>
                </a:ext>
              </a:extLst>
            </p:cNvPr>
            <p:cNvSpPr/>
            <p:nvPr/>
          </p:nvSpPr>
          <p:spPr>
            <a:xfrm>
              <a:off x="3596290" y="2654299"/>
              <a:ext cx="2734138" cy="4392959"/>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41">
              <a:extLst>
                <a:ext uri="{FF2B5EF4-FFF2-40B4-BE49-F238E27FC236}">
                  <a16:creationId xmlns:a16="http://schemas.microsoft.com/office/drawing/2014/main" id="{F1CC5A97-274F-30B6-C7A2-F9E5F032B63E}"/>
                </a:ext>
              </a:extLst>
            </p:cNvPr>
            <p:cNvSpPr txBox="1"/>
            <p:nvPr/>
          </p:nvSpPr>
          <p:spPr>
            <a:xfrm>
              <a:off x="3698012" y="2995457"/>
              <a:ext cx="2614485" cy="2031325"/>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Hvad spiser du i løbet af en dag?</a:t>
              </a:r>
            </a:p>
            <a:p>
              <a:pPr marL="285750" indent="-285750">
                <a:buFont typeface="Arial" panose="020B0604020202020204" pitchFamily="34" charset="0"/>
                <a:buChar char="•"/>
              </a:pPr>
              <a:r>
                <a:rPr lang="da-DK" sz="1400" dirty="0">
                  <a:solidFill>
                    <a:schemeClr val="tx1">
                      <a:lumMod val="65000"/>
                      <a:lumOff val="35000"/>
                    </a:schemeClr>
                  </a:solidFill>
                </a:rPr>
                <a:t>Glemmer du at spise hele dagen, først på dagen eller din frokost?</a:t>
              </a:r>
            </a:p>
            <a:p>
              <a:pPr marL="285750" indent="-285750">
                <a:buFont typeface="Arial" panose="020B0604020202020204" pitchFamily="34" charset="0"/>
                <a:buChar char="•"/>
              </a:pPr>
              <a:r>
                <a:rPr lang="da-DK" sz="1400" dirty="0">
                  <a:solidFill>
                    <a:schemeClr val="tx1">
                      <a:lumMod val="65000"/>
                      <a:lumOff val="35000"/>
                    </a:schemeClr>
                  </a:solidFill>
                </a:rPr>
                <a:t>Har du kvalme, diarré, forstoppelse eller mavesmerter?</a:t>
              </a:r>
            </a:p>
            <a:p>
              <a:pPr marL="285750" indent="-285750">
                <a:buFont typeface="Arial" panose="020B0604020202020204" pitchFamily="34" charset="0"/>
                <a:buChar char="•"/>
              </a:pPr>
              <a:r>
                <a:rPr lang="da-DK" sz="1400" dirty="0">
                  <a:solidFill>
                    <a:schemeClr val="tx1">
                      <a:lumMod val="65000"/>
                      <a:lumOff val="35000"/>
                    </a:schemeClr>
                  </a:solidFill>
                </a:rPr>
                <a:t>Søvnvaner og stressniveau – træthed og stress kan føre til mindre lyst til mad</a:t>
              </a:r>
            </a:p>
            <a:p>
              <a:pPr marL="285750" indent="-285750">
                <a:buFont typeface="Arial" panose="020B0604020202020204" pitchFamily="34" charset="0"/>
                <a:buChar char="•"/>
              </a:pPr>
              <a:r>
                <a:rPr lang="da-DK" sz="1400" dirty="0">
                  <a:solidFill>
                    <a:schemeClr val="tx1">
                      <a:lumMod val="65000"/>
                      <a:lumOff val="35000"/>
                    </a:schemeClr>
                  </a:solidFill>
                </a:rPr>
                <a:t>Hvad vil kunne hjælpe dig?</a:t>
              </a:r>
            </a:p>
          </p:txBody>
        </p:sp>
        <p:sp>
          <p:nvSpPr>
            <p:cNvPr id="44" name="Tekstfelt 43">
              <a:extLst>
                <a:ext uri="{FF2B5EF4-FFF2-40B4-BE49-F238E27FC236}">
                  <a16:creationId xmlns:a16="http://schemas.microsoft.com/office/drawing/2014/main" id="{A5E3782E-B68A-6790-A598-5B283B8A5449}"/>
                </a:ext>
              </a:extLst>
            </p:cNvPr>
            <p:cNvSpPr txBox="1"/>
            <p:nvPr/>
          </p:nvSpPr>
          <p:spPr>
            <a:xfrm>
              <a:off x="3754311" y="1742248"/>
              <a:ext cx="2501885" cy="707886"/>
            </a:xfrm>
            <a:prstGeom prst="rect">
              <a:avLst/>
            </a:prstGeom>
            <a:noFill/>
          </p:spPr>
          <p:txBody>
            <a:bodyPr wrap="square">
              <a:spAutoFit/>
            </a:bodyPr>
            <a:lstStyle/>
            <a:p>
              <a:pPr algn="ct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Man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kan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spørge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personen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om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følgende</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14" name="Billede 13">
            <a:extLst>
              <a:ext uri="{FF2B5EF4-FFF2-40B4-BE49-F238E27FC236}">
                <a16:creationId xmlns:a16="http://schemas.microsoft.com/office/drawing/2014/main" id="{BB0A0115-06CD-6802-6D20-3418A583D9BF}"/>
              </a:ext>
            </a:extLst>
          </p:cNvPr>
          <p:cNvPicPr>
            <a:picLocks noChangeAspect="1"/>
          </p:cNvPicPr>
          <p:nvPr/>
        </p:nvPicPr>
        <p:blipFill>
          <a:blip r:embed="rId3"/>
          <a:stretch>
            <a:fillRect/>
          </a:stretch>
        </p:blipFill>
        <p:spPr>
          <a:xfrm rot="20312416" flipH="1">
            <a:off x="185089" y="4153295"/>
            <a:ext cx="5351191" cy="2999343"/>
          </a:xfrm>
          <a:prstGeom prst="rect">
            <a:avLst/>
          </a:prstGeom>
        </p:spPr>
      </p:pic>
    </p:spTree>
    <p:extLst>
      <p:ext uri="{BB962C8B-B14F-4D97-AF65-F5344CB8AC3E}">
        <p14:creationId xmlns:p14="http://schemas.microsoft.com/office/powerpoint/2010/main" val="4101329960"/>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E2337-26D2-51AF-DB24-5AAFC8F18E44}"/>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367AC436-45BD-ABF0-EAA2-27D3E83DD382}"/>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ctangle 10">
            <a:extLst>
              <a:ext uri="{FF2B5EF4-FFF2-40B4-BE49-F238E27FC236}">
                <a16:creationId xmlns:a16="http://schemas.microsoft.com/office/drawing/2014/main" id="{45C1DB78-2D1E-4DB2-49BA-9551D55ECA32}"/>
              </a:ext>
            </a:extLst>
          </p:cNvPr>
          <p:cNvSpPr/>
          <p:nvPr/>
        </p:nvSpPr>
        <p:spPr>
          <a:xfrm>
            <a:off x="11306175" y="0"/>
            <a:ext cx="885824"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object 2">
            <a:extLst>
              <a:ext uri="{FF2B5EF4-FFF2-40B4-BE49-F238E27FC236}">
                <a16:creationId xmlns:a16="http://schemas.microsoft.com/office/drawing/2014/main" id="{12A26C23-8651-9600-32B0-A5E08F078AB1}"/>
              </a:ext>
            </a:extLst>
          </p:cNvPr>
          <p:cNvSpPr txBox="1">
            <a:spLocks/>
          </p:cNvSpPr>
          <p:nvPr/>
        </p:nvSpPr>
        <p:spPr>
          <a:xfrm>
            <a:off x="326821" y="215563"/>
            <a:ext cx="10455480"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Tallerkenmodellen til at hænge på køleskabet</a:t>
            </a:r>
          </a:p>
        </p:txBody>
      </p:sp>
      <p:pic>
        <p:nvPicPr>
          <p:cNvPr id="32" name="Billede 31">
            <a:extLst>
              <a:ext uri="{FF2B5EF4-FFF2-40B4-BE49-F238E27FC236}">
                <a16:creationId xmlns:a16="http://schemas.microsoft.com/office/drawing/2014/main" id="{06345D06-D035-7D59-4345-CF4A611789CA}"/>
              </a:ext>
            </a:extLst>
          </p:cNvPr>
          <p:cNvPicPr>
            <a:picLocks noChangeAspect="1"/>
          </p:cNvPicPr>
          <p:nvPr/>
        </p:nvPicPr>
        <p:blipFill>
          <a:blip r:embed="rId2">
            <a:duotone>
              <a:schemeClr val="accent4">
                <a:shade val="45000"/>
                <a:satMod val="135000"/>
              </a:schemeClr>
              <a:prstClr val="white"/>
            </a:duotone>
          </a:blip>
          <a:stretch>
            <a:fillRect/>
          </a:stretch>
        </p:blipFill>
        <p:spPr>
          <a:xfrm>
            <a:off x="2660601" y="1028699"/>
            <a:ext cx="5492799" cy="5487921"/>
          </a:xfrm>
          <a:prstGeom prst="rect">
            <a:avLst/>
          </a:prstGeom>
          <a:effectLst/>
        </p:spPr>
      </p:pic>
    </p:spTree>
    <p:extLst>
      <p:ext uri="{BB962C8B-B14F-4D97-AF65-F5344CB8AC3E}">
        <p14:creationId xmlns:p14="http://schemas.microsoft.com/office/powerpoint/2010/main" val="1288547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F258F-C1CD-EDA3-E893-D3E22AB1BE40}"/>
            </a:ext>
          </a:extLst>
        </p:cNvPr>
        <p:cNvGrpSpPr/>
        <p:nvPr/>
      </p:nvGrpSpPr>
      <p:grpSpPr>
        <a:xfrm>
          <a:off x="0" y="0"/>
          <a:ext cx="0" cy="0"/>
          <a:chOff x="0" y="0"/>
          <a:chExt cx="0" cy="0"/>
        </a:xfrm>
      </p:grpSpPr>
      <p:sp>
        <p:nvSpPr>
          <p:cNvPr id="9" name="Rektangel 8">
            <a:extLst>
              <a:ext uri="{FF2B5EF4-FFF2-40B4-BE49-F238E27FC236}">
                <a16:creationId xmlns:a16="http://schemas.microsoft.com/office/drawing/2014/main" id="{18140C2D-5536-9E5B-E0A5-5660812E3027}"/>
              </a:ext>
            </a:extLst>
          </p:cNvPr>
          <p:cNvSpPr/>
          <p:nvPr/>
        </p:nvSpPr>
        <p:spPr>
          <a:xfrm>
            <a:off x="0" y="4108028"/>
            <a:ext cx="12192000" cy="2749972"/>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800"/>
          </a:p>
        </p:txBody>
      </p:sp>
      <p:sp>
        <p:nvSpPr>
          <p:cNvPr id="2" name="object 2">
            <a:extLst>
              <a:ext uri="{FF2B5EF4-FFF2-40B4-BE49-F238E27FC236}">
                <a16:creationId xmlns:a16="http://schemas.microsoft.com/office/drawing/2014/main" id="{DC2AEE5F-4367-5BC2-E9C6-F3C4041889D3}"/>
              </a:ext>
            </a:extLst>
          </p:cNvPr>
          <p:cNvSpPr txBox="1"/>
          <p:nvPr/>
        </p:nvSpPr>
        <p:spPr>
          <a:xfrm>
            <a:off x="1626879" y="5313476"/>
            <a:ext cx="9260336" cy="876481"/>
          </a:xfrm>
          <a:prstGeom prst="rect">
            <a:avLst/>
          </a:prstGeom>
        </p:spPr>
        <p:txBody>
          <a:bodyPr vert="horz" wrap="square" lIns="0" tIns="11516" rIns="0" bIns="0" rtlCol="0">
            <a:spAutoFit/>
          </a:bodyPr>
          <a:lstStyle/>
          <a:p>
            <a:pPr marL="11516" marR="4607" algn="ctr">
              <a:lnSpc>
                <a:spcPct val="147700"/>
              </a:lnSpc>
              <a:spcBef>
                <a:spcPts val="91"/>
              </a:spcBef>
            </a:pPr>
            <a:r>
              <a:rPr sz="2000" b="1" spc="-9" dirty="0">
                <a:solidFill>
                  <a:srgbClr val="70578B"/>
                </a:solidFill>
                <a:latin typeface="Calibri"/>
                <a:cs typeface="Calibri"/>
              </a:rPr>
              <a:t>Ønsker</a:t>
            </a:r>
            <a:r>
              <a:rPr sz="2000" b="1" spc="-36" dirty="0">
                <a:solidFill>
                  <a:srgbClr val="70578B"/>
                </a:solidFill>
                <a:latin typeface="Calibri"/>
                <a:cs typeface="Calibri"/>
              </a:rPr>
              <a:t> </a:t>
            </a:r>
            <a:r>
              <a:rPr sz="2000" b="1" dirty="0">
                <a:solidFill>
                  <a:srgbClr val="70578B"/>
                </a:solidFill>
                <a:latin typeface="Calibri"/>
                <a:cs typeface="Calibri"/>
              </a:rPr>
              <a:t>du</a:t>
            </a:r>
            <a:r>
              <a:rPr sz="2000" b="1" spc="-45" dirty="0">
                <a:solidFill>
                  <a:srgbClr val="70578B"/>
                </a:solidFill>
                <a:latin typeface="Calibri"/>
                <a:cs typeface="Calibri"/>
              </a:rPr>
              <a:t> </a:t>
            </a:r>
            <a:r>
              <a:rPr sz="2000" b="1" dirty="0">
                <a:solidFill>
                  <a:srgbClr val="70578B"/>
                </a:solidFill>
                <a:latin typeface="Calibri"/>
                <a:cs typeface="Calibri"/>
              </a:rPr>
              <a:t>mere</a:t>
            </a:r>
            <a:r>
              <a:rPr sz="2000" b="1" spc="-18" dirty="0">
                <a:solidFill>
                  <a:srgbClr val="70578B"/>
                </a:solidFill>
                <a:latin typeface="Calibri"/>
                <a:cs typeface="Calibri"/>
              </a:rPr>
              <a:t> </a:t>
            </a:r>
            <a:r>
              <a:rPr sz="2000" b="1" dirty="0">
                <a:solidFill>
                  <a:srgbClr val="70578B"/>
                </a:solidFill>
                <a:latin typeface="Calibri"/>
                <a:cs typeface="Calibri"/>
              </a:rPr>
              <a:t>viden</a:t>
            </a:r>
            <a:r>
              <a:rPr sz="2000" b="1" spc="-50" dirty="0">
                <a:solidFill>
                  <a:srgbClr val="70578B"/>
                </a:solidFill>
                <a:latin typeface="Calibri"/>
                <a:cs typeface="Calibri"/>
              </a:rPr>
              <a:t> </a:t>
            </a:r>
            <a:r>
              <a:rPr sz="2000" b="1" dirty="0">
                <a:solidFill>
                  <a:srgbClr val="70578B"/>
                </a:solidFill>
                <a:latin typeface="Calibri"/>
                <a:cs typeface="Calibri"/>
              </a:rPr>
              <a:t>om</a:t>
            </a:r>
            <a:r>
              <a:rPr sz="2000" b="1" spc="-41" dirty="0">
                <a:solidFill>
                  <a:srgbClr val="70578B"/>
                </a:solidFill>
                <a:latin typeface="Calibri"/>
                <a:cs typeface="Calibri"/>
              </a:rPr>
              <a:t> </a:t>
            </a:r>
            <a:r>
              <a:rPr sz="2000" b="1" dirty="0">
                <a:solidFill>
                  <a:srgbClr val="70578B"/>
                </a:solidFill>
                <a:latin typeface="Calibri"/>
                <a:cs typeface="Calibri"/>
              </a:rPr>
              <a:t>kost</a:t>
            </a:r>
            <a:r>
              <a:rPr sz="2000" b="1" spc="-32" dirty="0">
                <a:solidFill>
                  <a:srgbClr val="70578B"/>
                </a:solidFill>
                <a:latin typeface="Calibri"/>
                <a:cs typeface="Calibri"/>
              </a:rPr>
              <a:t> </a:t>
            </a:r>
            <a:r>
              <a:rPr sz="2000" b="1" dirty="0">
                <a:solidFill>
                  <a:srgbClr val="70578B"/>
                </a:solidFill>
                <a:latin typeface="Calibri"/>
                <a:cs typeface="Calibri"/>
              </a:rPr>
              <a:t>og</a:t>
            </a:r>
            <a:r>
              <a:rPr sz="2000" b="1" spc="-50" dirty="0">
                <a:solidFill>
                  <a:srgbClr val="70578B"/>
                </a:solidFill>
                <a:latin typeface="Calibri"/>
                <a:cs typeface="Calibri"/>
              </a:rPr>
              <a:t> </a:t>
            </a:r>
            <a:r>
              <a:rPr sz="2000" b="1" dirty="0">
                <a:solidFill>
                  <a:srgbClr val="70578B"/>
                </a:solidFill>
                <a:latin typeface="Calibri"/>
                <a:cs typeface="Calibri"/>
              </a:rPr>
              <a:t>ADHD,</a:t>
            </a:r>
            <a:r>
              <a:rPr sz="2000" b="1" spc="-27" dirty="0">
                <a:solidFill>
                  <a:srgbClr val="70578B"/>
                </a:solidFill>
                <a:latin typeface="Calibri"/>
                <a:cs typeface="Calibri"/>
              </a:rPr>
              <a:t> </a:t>
            </a:r>
            <a:r>
              <a:rPr sz="2000" b="1" dirty="0">
                <a:solidFill>
                  <a:srgbClr val="70578B"/>
                </a:solidFill>
                <a:latin typeface="Calibri"/>
                <a:cs typeface="Calibri"/>
              </a:rPr>
              <a:t>kan</a:t>
            </a:r>
            <a:r>
              <a:rPr sz="2000" b="1" spc="-45" dirty="0">
                <a:solidFill>
                  <a:srgbClr val="70578B"/>
                </a:solidFill>
                <a:latin typeface="Calibri"/>
                <a:cs typeface="Calibri"/>
              </a:rPr>
              <a:t> </a:t>
            </a:r>
            <a:r>
              <a:rPr sz="2000" b="1" dirty="0">
                <a:solidFill>
                  <a:srgbClr val="70578B"/>
                </a:solidFill>
                <a:latin typeface="Calibri"/>
                <a:cs typeface="Calibri"/>
              </a:rPr>
              <a:t>Karen</a:t>
            </a:r>
            <a:r>
              <a:rPr sz="2000" b="1" spc="-27" dirty="0">
                <a:solidFill>
                  <a:srgbClr val="70578B"/>
                </a:solidFill>
                <a:latin typeface="Calibri"/>
                <a:cs typeface="Calibri"/>
              </a:rPr>
              <a:t> </a:t>
            </a:r>
            <a:r>
              <a:rPr sz="2000" b="1" dirty="0">
                <a:solidFill>
                  <a:srgbClr val="70578B"/>
                </a:solidFill>
                <a:latin typeface="Calibri"/>
                <a:cs typeface="Calibri"/>
              </a:rPr>
              <a:t>Nørbys</a:t>
            </a:r>
            <a:r>
              <a:rPr sz="2000" b="1" spc="-18" dirty="0">
                <a:solidFill>
                  <a:srgbClr val="70578B"/>
                </a:solidFill>
                <a:latin typeface="Calibri"/>
                <a:cs typeface="Calibri"/>
              </a:rPr>
              <a:t> </a:t>
            </a:r>
            <a:r>
              <a:rPr sz="2000" b="1" dirty="0">
                <a:solidFill>
                  <a:srgbClr val="70578B"/>
                </a:solidFill>
                <a:latin typeface="Calibri"/>
                <a:cs typeface="Calibri"/>
              </a:rPr>
              <a:t>bøger</a:t>
            </a:r>
            <a:r>
              <a:rPr sz="2000" b="1" spc="-45" dirty="0">
                <a:solidFill>
                  <a:srgbClr val="70578B"/>
                </a:solidFill>
                <a:latin typeface="Calibri"/>
                <a:cs typeface="Calibri"/>
              </a:rPr>
              <a:t> </a:t>
            </a:r>
            <a:r>
              <a:rPr sz="2000" b="1" dirty="0">
                <a:solidFill>
                  <a:srgbClr val="70578B"/>
                </a:solidFill>
                <a:latin typeface="Calibri"/>
                <a:cs typeface="Calibri"/>
              </a:rPr>
              <a:t>lånes</a:t>
            </a:r>
            <a:r>
              <a:rPr sz="2000" b="1" spc="-45" dirty="0">
                <a:solidFill>
                  <a:srgbClr val="70578B"/>
                </a:solidFill>
                <a:latin typeface="Calibri"/>
                <a:cs typeface="Calibri"/>
              </a:rPr>
              <a:t> </a:t>
            </a:r>
            <a:r>
              <a:rPr sz="2000" b="1" dirty="0">
                <a:solidFill>
                  <a:srgbClr val="70578B"/>
                </a:solidFill>
                <a:latin typeface="Calibri"/>
                <a:cs typeface="Calibri"/>
              </a:rPr>
              <a:t>på</a:t>
            </a:r>
            <a:r>
              <a:rPr sz="2000" b="1" spc="-54" dirty="0">
                <a:solidFill>
                  <a:srgbClr val="70578B"/>
                </a:solidFill>
                <a:latin typeface="Calibri"/>
                <a:cs typeface="Calibri"/>
              </a:rPr>
              <a:t> </a:t>
            </a:r>
            <a:r>
              <a:rPr sz="2000" b="1" spc="-9" dirty="0">
                <a:solidFill>
                  <a:srgbClr val="70578B"/>
                </a:solidFill>
                <a:latin typeface="Calibri"/>
                <a:cs typeface="Calibri"/>
              </a:rPr>
              <a:t>biblioteket. </a:t>
            </a:r>
            <a:r>
              <a:rPr sz="2000" b="1" dirty="0">
                <a:solidFill>
                  <a:srgbClr val="70578B"/>
                </a:solidFill>
                <a:latin typeface="Calibri"/>
                <a:cs typeface="Calibri"/>
              </a:rPr>
              <a:t>På</a:t>
            </a:r>
            <a:r>
              <a:rPr sz="2000" b="1" spc="-45" dirty="0">
                <a:solidFill>
                  <a:srgbClr val="70578B"/>
                </a:solidFill>
                <a:latin typeface="Calibri"/>
                <a:cs typeface="Calibri"/>
              </a:rPr>
              <a:t> </a:t>
            </a:r>
            <a:r>
              <a:rPr sz="2000" b="1" dirty="0">
                <a:solidFill>
                  <a:srgbClr val="70578B"/>
                </a:solidFill>
                <a:latin typeface="Calibri"/>
                <a:cs typeface="Calibri"/>
              </a:rPr>
              <a:t>hendes</a:t>
            </a:r>
            <a:r>
              <a:rPr sz="2000" b="1" spc="-32" dirty="0">
                <a:solidFill>
                  <a:srgbClr val="70578B"/>
                </a:solidFill>
                <a:latin typeface="Calibri"/>
                <a:cs typeface="Calibri"/>
              </a:rPr>
              <a:t> </a:t>
            </a:r>
            <a:r>
              <a:rPr sz="2000" b="1" dirty="0">
                <a:solidFill>
                  <a:srgbClr val="70578B"/>
                </a:solidFill>
                <a:latin typeface="Calibri"/>
                <a:cs typeface="Calibri"/>
              </a:rPr>
              <a:t>hjemmeside</a:t>
            </a:r>
            <a:r>
              <a:rPr sz="2000" b="1" spc="-23" dirty="0">
                <a:solidFill>
                  <a:srgbClr val="70578B"/>
                </a:solidFill>
                <a:latin typeface="Calibri"/>
                <a:cs typeface="Calibri"/>
              </a:rPr>
              <a:t> </a:t>
            </a:r>
            <a:r>
              <a:rPr sz="2000" b="1" spc="-18" dirty="0">
                <a:solidFill>
                  <a:srgbClr val="70578B"/>
                </a:solidFill>
                <a:latin typeface="Calibri"/>
                <a:cs typeface="Calibri"/>
              </a:rPr>
              <a:t>karennorby.dk,</a:t>
            </a:r>
            <a:r>
              <a:rPr sz="2000" b="1" spc="-23" dirty="0">
                <a:solidFill>
                  <a:srgbClr val="70578B"/>
                </a:solidFill>
                <a:latin typeface="Calibri"/>
                <a:cs typeface="Calibri"/>
              </a:rPr>
              <a:t> </a:t>
            </a:r>
            <a:r>
              <a:rPr sz="2000" b="1" dirty="0">
                <a:solidFill>
                  <a:srgbClr val="70578B"/>
                </a:solidFill>
                <a:latin typeface="Calibri"/>
                <a:cs typeface="Calibri"/>
              </a:rPr>
              <a:t>under</a:t>
            </a:r>
            <a:r>
              <a:rPr sz="2000" b="1" spc="-36" dirty="0">
                <a:solidFill>
                  <a:srgbClr val="70578B"/>
                </a:solidFill>
                <a:latin typeface="Calibri"/>
                <a:cs typeface="Calibri"/>
              </a:rPr>
              <a:t> </a:t>
            </a:r>
            <a:r>
              <a:rPr sz="2000" b="1" dirty="0">
                <a:solidFill>
                  <a:srgbClr val="70578B"/>
                </a:solidFill>
                <a:latin typeface="Calibri"/>
                <a:cs typeface="Calibri"/>
              </a:rPr>
              <a:t>gratis,</a:t>
            </a:r>
            <a:r>
              <a:rPr sz="2000" b="1" spc="-41" dirty="0">
                <a:solidFill>
                  <a:srgbClr val="70578B"/>
                </a:solidFill>
                <a:latin typeface="Calibri"/>
                <a:cs typeface="Calibri"/>
              </a:rPr>
              <a:t> </a:t>
            </a:r>
            <a:r>
              <a:rPr sz="2000" b="1" dirty="0">
                <a:solidFill>
                  <a:srgbClr val="70578B"/>
                </a:solidFill>
                <a:latin typeface="Calibri"/>
                <a:cs typeface="Calibri"/>
              </a:rPr>
              <a:t>ligger</a:t>
            </a:r>
            <a:r>
              <a:rPr sz="2000" b="1" spc="-59" dirty="0">
                <a:solidFill>
                  <a:srgbClr val="70578B"/>
                </a:solidFill>
                <a:latin typeface="Calibri"/>
                <a:cs typeface="Calibri"/>
              </a:rPr>
              <a:t> </a:t>
            </a:r>
            <a:r>
              <a:rPr sz="2000" b="1" dirty="0">
                <a:solidFill>
                  <a:srgbClr val="70578B"/>
                </a:solidFill>
                <a:latin typeface="Calibri"/>
                <a:cs typeface="Calibri"/>
              </a:rPr>
              <a:t>der</a:t>
            </a:r>
            <a:r>
              <a:rPr sz="2000" b="1" spc="-27" dirty="0">
                <a:solidFill>
                  <a:srgbClr val="70578B"/>
                </a:solidFill>
                <a:latin typeface="Calibri"/>
                <a:cs typeface="Calibri"/>
              </a:rPr>
              <a:t> </a:t>
            </a:r>
            <a:r>
              <a:rPr sz="2000" b="1" dirty="0">
                <a:solidFill>
                  <a:srgbClr val="70578B"/>
                </a:solidFill>
                <a:latin typeface="Calibri"/>
                <a:cs typeface="Calibri"/>
              </a:rPr>
              <a:t>også</a:t>
            </a:r>
            <a:r>
              <a:rPr sz="2000" b="1" spc="-41" dirty="0">
                <a:solidFill>
                  <a:srgbClr val="70578B"/>
                </a:solidFill>
                <a:latin typeface="Calibri"/>
                <a:cs typeface="Calibri"/>
              </a:rPr>
              <a:t> </a:t>
            </a:r>
            <a:r>
              <a:rPr sz="2000" b="1" dirty="0">
                <a:solidFill>
                  <a:srgbClr val="70578B"/>
                </a:solidFill>
                <a:latin typeface="Calibri"/>
                <a:cs typeface="Calibri"/>
              </a:rPr>
              <a:t>mere</a:t>
            </a:r>
            <a:r>
              <a:rPr sz="2000" b="1" spc="-14" dirty="0">
                <a:solidFill>
                  <a:srgbClr val="70578B"/>
                </a:solidFill>
                <a:latin typeface="Calibri"/>
                <a:cs typeface="Calibri"/>
              </a:rPr>
              <a:t> </a:t>
            </a:r>
            <a:r>
              <a:rPr sz="2000" b="1" spc="-9" dirty="0">
                <a:solidFill>
                  <a:srgbClr val="70578B"/>
                </a:solidFill>
                <a:latin typeface="Calibri"/>
                <a:cs typeface="Calibri"/>
              </a:rPr>
              <a:t>info.</a:t>
            </a:r>
            <a:endParaRPr sz="2000" b="1" dirty="0">
              <a:solidFill>
                <a:srgbClr val="70578B"/>
              </a:solidFill>
              <a:latin typeface="Calibri"/>
              <a:cs typeface="Calibri"/>
            </a:endParaRPr>
          </a:p>
        </p:txBody>
      </p:sp>
      <p:pic>
        <p:nvPicPr>
          <p:cNvPr id="3" name="object 3">
            <a:extLst>
              <a:ext uri="{FF2B5EF4-FFF2-40B4-BE49-F238E27FC236}">
                <a16:creationId xmlns:a16="http://schemas.microsoft.com/office/drawing/2014/main" id="{FE6DFA9D-4FEF-CF3E-C3B3-846EE378995F}"/>
              </a:ext>
            </a:extLst>
          </p:cNvPr>
          <p:cNvPicPr/>
          <p:nvPr/>
        </p:nvPicPr>
        <p:blipFill>
          <a:blip r:embed="rId2" cstate="print"/>
          <a:stretch>
            <a:fillRect/>
          </a:stretch>
        </p:blipFill>
        <p:spPr>
          <a:xfrm>
            <a:off x="4858556" y="948708"/>
            <a:ext cx="2796983" cy="3901647"/>
          </a:xfrm>
          <a:prstGeom prst="rect">
            <a:avLst/>
          </a:prstGeom>
          <a:effectLst>
            <a:outerShdw blurRad="63500" sx="102000" sy="102000" algn="ctr" rotWithShape="0">
              <a:prstClr val="black">
                <a:alpha val="40000"/>
              </a:prstClr>
            </a:outerShdw>
          </a:effectLst>
        </p:spPr>
      </p:pic>
      <p:grpSp>
        <p:nvGrpSpPr>
          <p:cNvPr id="4" name="object 4">
            <a:extLst>
              <a:ext uri="{FF2B5EF4-FFF2-40B4-BE49-F238E27FC236}">
                <a16:creationId xmlns:a16="http://schemas.microsoft.com/office/drawing/2014/main" id="{834BF56F-8D54-BF18-0246-8177EB0AECF8}"/>
              </a:ext>
            </a:extLst>
          </p:cNvPr>
          <p:cNvGrpSpPr/>
          <p:nvPr/>
        </p:nvGrpSpPr>
        <p:grpSpPr>
          <a:xfrm>
            <a:off x="8364028" y="948708"/>
            <a:ext cx="2615752" cy="3901647"/>
            <a:chOff x="7016495" y="496824"/>
            <a:chExt cx="2423160" cy="3636645"/>
          </a:xfrm>
          <a:effectLst>
            <a:outerShdw blurRad="63500" sx="102000" sy="102000" algn="ctr" rotWithShape="0">
              <a:prstClr val="black">
                <a:alpha val="40000"/>
              </a:prstClr>
            </a:outerShdw>
          </a:effectLst>
        </p:grpSpPr>
        <p:pic>
          <p:nvPicPr>
            <p:cNvPr id="5" name="object 5">
              <a:extLst>
                <a:ext uri="{FF2B5EF4-FFF2-40B4-BE49-F238E27FC236}">
                  <a16:creationId xmlns:a16="http://schemas.microsoft.com/office/drawing/2014/main" id="{D0943B6F-6755-C0F3-82A4-1B8F944FB56C}"/>
                </a:ext>
              </a:extLst>
            </p:cNvPr>
            <p:cNvPicPr/>
            <p:nvPr/>
          </p:nvPicPr>
          <p:blipFill>
            <a:blip r:embed="rId3" cstate="print"/>
            <a:stretch>
              <a:fillRect/>
            </a:stretch>
          </p:blipFill>
          <p:spPr>
            <a:xfrm>
              <a:off x="7025639" y="505968"/>
              <a:ext cx="2404872" cy="3617976"/>
            </a:xfrm>
            <a:prstGeom prst="rect">
              <a:avLst/>
            </a:prstGeom>
          </p:spPr>
        </p:pic>
        <p:sp>
          <p:nvSpPr>
            <p:cNvPr id="6" name="object 6">
              <a:extLst>
                <a:ext uri="{FF2B5EF4-FFF2-40B4-BE49-F238E27FC236}">
                  <a16:creationId xmlns:a16="http://schemas.microsoft.com/office/drawing/2014/main" id="{1C66796D-C679-A9C8-C09B-1D040D731167}"/>
                </a:ext>
              </a:extLst>
            </p:cNvPr>
            <p:cNvSpPr/>
            <p:nvPr/>
          </p:nvSpPr>
          <p:spPr>
            <a:xfrm>
              <a:off x="7021067" y="501396"/>
              <a:ext cx="2414270" cy="3627120"/>
            </a:xfrm>
            <a:custGeom>
              <a:avLst/>
              <a:gdLst/>
              <a:ahLst/>
              <a:cxnLst/>
              <a:rect l="l" t="t" r="r" b="b"/>
              <a:pathLst>
                <a:path w="2414270" h="3627120">
                  <a:moveTo>
                    <a:pt x="0" y="3627120"/>
                  </a:moveTo>
                  <a:lnTo>
                    <a:pt x="2414016" y="3627120"/>
                  </a:lnTo>
                  <a:lnTo>
                    <a:pt x="2414016" y="0"/>
                  </a:lnTo>
                  <a:lnTo>
                    <a:pt x="0" y="0"/>
                  </a:lnTo>
                  <a:lnTo>
                    <a:pt x="0" y="3627120"/>
                  </a:lnTo>
                  <a:close/>
                </a:path>
              </a:pathLst>
            </a:custGeom>
            <a:ln w="9144">
              <a:solidFill>
                <a:srgbClr val="000000"/>
              </a:solidFill>
            </a:ln>
          </p:spPr>
          <p:txBody>
            <a:bodyPr wrap="square" lIns="0" tIns="0" rIns="0" bIns="0" rtlCol="0"/>
            <a:lstStyle/>
            <a:p>
              <a:endParaRPr sz="742"/>
            </a:p>
          </p:txBody>
        </p:sp>
      </p:grpSp>
      <p:pic>
        <p:nvPicPr>
          <p:cNvPr id="7" name="object 7">
            <a:extLst>
              <a:ext uri="{FF2B5EF4-FFF2-40B4-BE49-F238E27FC236}">
                <a16:creationId xmlns:a16="http://schemas.microsoft.com/office/drawing/2014/main" id="{5CEE9B0B-F827-D577-10C7-30B4FD82B257}"/>
              </a:ext>
            </a:extLst>
          </p:cNvPr>
          <p:cNvPicPr/>
          <p:nvPr/>
        </p:nvPicPr>
        <p:blipFill>
          <a:blip r:embed="rId4" cstate="print"/>
          <a:stretch>
            <a:fillRect/>
          </a:stretch>
        </p:blipFill>
        <p:spPr>
          <a:xfrm>
            <a:off x="1553766" y="948708"/>
            <a:ext cx="2752027" cy="390164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036419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sz="4000" dirty="0">
                <a:latin typeface="Calibri" panose="020F0502020204030204" pitchFamily="34" charset="0"/>
                <a:cs typeface="Calibri" panose="020F0502020204030204" pitchFamily="34" charset="0"/>
              </a:rPr>
              <a:t>Afslutning</a:t>
            </a:r>
            <a:endParaRPr sz="4000" dirty="0">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5" y="2039303"/>
            <a:ext cx="11066483" cy="1889234"/>
          </a:xfrm>
        </p:spPr>
        <p:txBody>
          <a:bodyPr>
            <a:noAutofit/>
          </a:bodyPr>
          <a:lstStyle/>
          <a:p>
            <a:pPr>
              <a:lnSpc>
                <a:spcPct val="115000"/>
              </a:lnSpc>
              <a:spcAft>
                <a:spcPts val="800"/>
              </a:spcAft>
              <a:buNone/>
            </a:pPr>
            <a:r>
              <a:rPr lang="da-DK" sz="2000" dirty="0">
                <a:solidFill>
                  <a:srgbClr val="70578B"/>
                </a:solidFill>
                <a:latin typeface="Calibri" panose="020F0502020204030204" pitchFamily="34" charset="0"/>
                <a:cs typeface="Calibri" panose="020F0502020204030204" pitchFamily="34" charset="0"/>
              </a:rPr>
              <a:t>Denne præsentation </a:t>
            </a:r>
            <a:r>
              <a:rPr lang="da-DK" sz="2000">
                <a:solidFill>
                  <a:srgbClr val="70578B"/>
                </a:solidFill>
                <a:latin typeface="Calibri" panose="020F0502020204030204" pitchFamily="34" charset="0"/>
                <a:cs typeface="Calibri" panose="020F0502020204030204" pitchFamily="34" charset="0"/>
              </a:rPr>
              <a:t>er udarbejdet af </a:t>
            </a:r>
            <a:r>
              <a:rPr lang="da-DK" sz="2000" dirty="0">
                <a:solidFill>
                  <a:srgbClr val="70578B"/>
                </a:solidFill>
                <a:latin typeface="Calibri" panose="020F0502020204030204" pitchFamily="34" charset="0"/>
                <a:cs typeface="Calibri" panose="020F0502020204030204" pitchFamily="34" charset="0"/>
              </a:rPr>
              <a:t>Karen Nørby, Ernæringsterapeut, i samarbejde med Takeda Pharma A/S.</a:t>
            </a:r>
          </a:p>
          <a:p>
            <a:pPr>
              <a:lnSpc>
                <a:spcPct val="115000"/>
              </a:lnSpc>
              <a:spcAft>
                <a:spcPts val="800"/>
              </a:spcAft>
              <a:buNone/>
            </a:pPr>
            <a:r>
              <a:rPr lang="da-DK" sz="2000" b="1" kern="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21838618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883a848-6457-4b26-ab5e-3baa15433f8c" xsi:nil="true"/>
    <lcf76f155ced4ddcb4097134ff3c332f xmlns="a2fe2a73-d781-4896-8717-f1cf32c8fed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3E36260AAA2C24086937F73F9E342C3" ma:contentTypeVersion="20" ma:contentTypeDescription="Create a new document." ma:contentTypeScope="" ma:versionID="da36a544d1e809dfbf9f4fdf05f10c89">
  <xsd:schema xmlns:xsd="http://www.w3.org/2001/XMLSchema" xmlns:xs="http://www.w3.org/2001/XMLSchema" xmlns:p="http://schemas.microsoft.com/office/2006/metadata/properties" xmlns:ns2="a2fe2a73-d781-4896-8717-f1cf32c8fed0" xmlns:ns3="c883a848-6457-4b26-ab5e-3baa15433f8c" targetNamespace="http://schemas.microsoft.com/office/2006/metadata/properties" ma:root="true" ma:fieldsID="bf2987d01a57e108a2c1b361f9925080" ns2:_="" ns3:_="">
    <xsd:import namespace="a2fe2a73-d781-4896-8717-f1cf32c8fed0"/>
    <xsd:import namespace="c883a848-6457-4b26-ab5e-3baa15433f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fe2a73-d781-4896-8717-f1cf32c8fe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1749a35e-9b4c-41a3-9e24-d57cd2885fd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883a848-6457-4b26-ab5e-3baa15433f8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000a524-8925-479a-9c58-1e04c1e93af1}" ma:internalName="TaxCatchAll" ma:showField="CatchAllData" ma:web="c883a848-6457-4b26-ab5e-3baa15433f8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561F71-4496-4525-B6DA-2D87826D457D}">
  <ds:schemaRefs>
    <ds:schemaRef ds:uri="http://schemas.microsoft.com/sharepoint/v3/contenttype/forms"/>
  </ds:schemaRefs>
</ds:datastoreItem>
</file>

<file path=customXml/itemProps2.xml><?xml version="1.0" encoding="utf-8"?>
<ds:datastoreItem xmlns:ds="http://schemas.openxmlformats.org/officeDocument/2006/customXml" ds:itemID="{64F58AB0-F858-49BE-BA6F-9F39007BF087}">
  <ds:schemaRefs>
    <ds:schemaRef ds:uri="http://purl.org/dc/dcmitype/"/>
    <ds:schemaRef ds:uri="a2fe2a73-d781-4896-8717-f1cf32c8fed0"/>
    <ds:schemaRef ds:uri="c883a848-6457-4b26-ab5e-3baa15433f8c"/>
    <ds:schemaRef ds:uri="http://purl.org/dc/elements/1.1/"/>
    <ds:schemaRef ds:uri="http://schemas.openxmlformats.org/package/2006/metadata/core-properties"/>
    <ds:schemaRef ds:uri="http://purl.org/dc/terms/"/>
    <ds:schemaRef ds:uri="http://www.w3.org/XML/1998/namespace"/>
    <ds:schemaRef ds:uri="http://schemas.microsoft.com/office/2006/documentManagement/type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CFB00EC2-C063-4446-833A-B32F067CAE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fe2a73-d781-4896-8717-f1cf32c8fed0"/>
    <ds:schemaRef ds:uri="c883a848-6457-4b26-ab5e-3baa15433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103177</TotalTime>
  <Words>3345</Words>
  <Application>Microsoft Macintosh PowerPoint</Application>
  <PresentationFormat>Widescreen</PresentationFormat>
  <Paragraphs>341</Paragraphs>
  <Slides>34</Slides>
  <Notes>14</Notes>
  <HiddenSlides>0</HiddenSlides>
  <MMClips>0</MMClips>
  <ScaleCrop>false</ScaleCrop>
  <HeadingPairs>
    <vt:vector size="8" baseType="variant">
      <vt:variant>
        <vt:lpstr>Benyttede skrifttyper</vt:lpstr>
      </vt:variant>
      <vt:variant>
        <vt:i4>7</vt:i4>
      </vt:variant>
      <vt:variant>
        <vt:lpstr>Tema</vt:lpstr>
      </vt:variant>
      <vt:variant>
        <vt:i4>1</vt:i4>
      </vt:variant>
      <vt:variant>
        <vt:lpstr>Integrerede OLE-servere</vt:lpstr>
      </vt:variant>
      <vt:variant>
        <vt:i4>1</vt:i4>
      </vt:variant>
      <vt:variant>
        <vt:lpstr>Slidetitler</vt:lpstr>
      </vt:variant>
      <vt:variant>
        <vt:i4>34</vt:i4>
      </vt:variant>
    </vt:vector>
  </HeadingPairs>
  <TitlesOfParts>
    <vt:vector size="43" baseType="lpstr">
      <vt:lpstr>Aptos</vt:lpstr>
      <vt:lpstr>Arial</vt:lpstr>
      <vt:lpstr>Calibri</vt:lpstr>
      <vt:lpstr>Calibri-Bold</vt:lpstr>
      <vt:lpstr>Segoe UI</vt:lpstr>
      <vt:lpstr>Times New Roman</vt:lpstr>
      <vt:lpstr>Trebuchet MS</vt:lpstr>
      <vt:lpstr>Office Theme</vt:lpstr>
      <vt:lpstr>think-cell Slide</vt:lpstr>
      <vt:lpstr>PowerPoint-præsentation</vt:lpstr>
      <vt:lpstr>PowerPoint-præsentation</vt:lpstr>
      <vt:lpstr>PowerPoint-præsentation</vt:lpstr>
      <vt:lpstr>Agenda for sessionen </vt:lpstr>
      <vt:lpstr>Hvorfor fokus på kosten?</vt:lpstr>
      <vt:lpstr>PowerPoint-præsentation</vt:lpstr>
      <vt:lpstr>Ustabilt Blodsukker</vt:lpstr>
      <vt:lpstr>SLIK, SODAVAND OG HURTIGE KULHYDRATER</vt:lpstr>
      <vt:lpstr>Kulhydrater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Overspisning: Binge Eating Disorder (BED)</vt:lpstr>
      <vt:lpstr>Undervægtige og småspisende</vt:lpstr>
      <vt:lpstr>PowerPoint-præsentation</vt:lpstr>
      <vt:lpstr>PowerPoint-præsentation</vt:lpstr>
      <vt:lpstr>Afslutning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Bruger</dc:creator>
  <cp:lastModifiedBy>axc6031</cp:lastModifiedBy>
  <cp:revision>1662</cp:revision>
  <cp:lastPrinted>2025-01-21T09:05:27Z</cp:lastPrinted>
  <dcterms:created xsi:type="dcterms:W3CDTF">2017-03-01T15:26:00Z</dcterms:created>
  <dcterms:modified xsi:type="dcterms:W3CDTF">2025-09-08T08:55:00Z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2017-03-01T00:00:00Z</vt:filetime>
  </property>
  <property fmtid="{D5CDD505-2E9C-101B-9397-08002B2CF9AE}" pid="3" name="LastSaved">
    <vt:filetime>2017-03-01T00:00:00Z</vt:filetime>
  </property>
  <property fmtid="{D5CDD505-2E9C-101B-9397-08002B2CF9AE}" pid="4" name="ContentTypeId">
    <vt:lpwstr>0x01010093E36260AAA2C24086937F73F9E342C3</vt:lpwstr>
  </property>
  <property fmtid="{D5CDD505-2E9C-101B-9397-08002B2CF9AE}" pid="5" name="MediaServiceImageTags">
    <vt:lpwstr/>
  </property>
</Properties>
</file>