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30"/>
  </p:notesMasterIdLst>
  <p:sldIdLst>
    <p:sldId id="2146846697" r:id="rId5"/>
    <p:sldId id="2146846635" r:id="rId6"/>
    <p:sldId id="2146846695" r:id="rId7"/>
    <p:sldId id="2146846625" r:id="rId8"/>
    <p:sldId id="257" r:id="rId9"/>
    <p:sldId id="272" r:id="rId10"/>
    <p:sldId id="2146846626" r:id="rId11"/>
    <p:sldId id="259" r:id="rId12"/>
    <p:sldId id="268" r:id="rId13"/>
    <p:sldId id="271" r:id="rId14"/>
    <p:sldId id="258" r:id="rId15"/>
    <p:sldId id="2146846622" r:id="rId16"/>
    <p:sldId id="270" r:id="rId17"/>
    <p:sldId id="261" r:id="rId18"/>
    <p:sldId id="262" r:id="rId19"/>
    <p:sldId id="263" r:id="rId20"/>
    <p:sldId id="264" r:id="rId21"/>
    <p:sldId id="2146846623" r:id="rId22"/>
    <p:sldId id="266" r:id="rId23"/>
    <p:sldId id="267" r:id="rId24"/>
    <p:sldId id="2146846628" r:id="rId25"/>
    <p:sldId id="2146846629" r:id="rId26"/>
    <p:sldId id="2146846693" r:id="rId27"/>
    <p:sldId id="2146846696" r:id="rId28"/>
    <p:sldId id="2146846700" r:id="rId29"/>
  </p:sldIdLst>
  <p:sldSz cx="12192000" cy="6858000"/>
  <p:notesSz cx="9309100" cy="7023100"/>
  <p:custDataLst>
    <p:tags r:id="rId31"/>
  </p:custDataLst>
  <p:defaultTextStyle>
    <a:defPPr>
      <a:defRPr lang="sv-SE"/>
    </a:defPPr>
    <a:lvl1pPr marL="0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1pPr>
    <a:lvl2pPr marL="207889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2pPr>
    <a:lvl3pPr marL="415778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3pPr>
    <a:lvl4pPr marL="623667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4pPr>
    <a:lvl5pPr marL="831555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5pPr>
    <a:lvl6pPr marL="1039444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6pPr>
    <a:lvl7pPr marL="1247333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7pPr>
    <a:lvl8pPr marL="1455222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8pPr>
    <a:lvl9pPr marL="1663111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16C6589D-B79F-42D3-9D35-5388DA349551}">
          <p14:sldIdLst>
            <p14:sldId id="2146846697"/>
            <p14:sldId id="2146846635"/>
            <p14:sldId id="2146846695"/>
            <p14:sldId id="2146846625"/>
            <p14:sldId id="257"/>
            <p14:sldId id="272"/>
            <p14:sldId id="2146846626"/>
            <p14:sldId id="259"/>
            <p14:sldId id="268"/>
            <p14:sldId id="271"/>
            <p14:sldId id="258"/>
            <p14:sldId id="2146846622"/>
            <p14:sldId id="270"/>
            <p14:sldId id="261"/>
            <p14:sldId id="262"/>
            <p14:sldId id="263"/>
            <p14:sldId id="264"/>
            <p14:sldId id="2146846623"/>
            <p14:sldId id="266"/>
            <p14:sldId id="267"/>
            <p14:sldId id="2146846628"/>
            <p14:sldId id="2146846629"/>
            <p14:sldId id="2146846693"/>
            <p14:sldId id="2146846696"/>
            <p14:sldId id="21468467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130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8E117D-26C8-59B2-40DB-A224380E5203}" name="Jakobsen, Emil" initials="JE" userId="S::emil.jakobsen@takeda.com::2e5b58aa-c47a-4da2-9270-66556e74bd5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efbeck, Mattias" initials="KM" lastIdx="5" clrIdx="0"/>
  <p:cmAuthor id="2" name="Bruno-Johansen, Charlotte" initials="BC" lastIdx="10" clrIdx="1">
    <p:extLst>
      <p:ext uri="{19B8F6BF-5375-455C-9EA6-DF929625EA0E}">
        <p15:presenceInfo xmlns:p15="http://schemas.microsoft.com/office/powerpoint/2012/main" userId="S::cjohansen@shire.com::23937232-577f-47e6-a1b0-57db0e03f57e" providerId="AD"/>
      </p:ext>
    </p:extLst>
  </p:cmAuthor>
  <p:cmAuthor id="3" name="Charlotte" initials="C" lastIdx="4" clrIdx="2">
    <p:extLst>
      <p:ext uri="{19B8F6BF-5375-455C-9EA6-DF929625EA0E}">
        <p15:presenceInfo xmlns:p15="http://schemas.microsoft.com/office/powerpoint/2012/main" userId="Charlot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EF7"/>
    <a:srgbClr val="70578B"/>
    <a:srgbClr val="583D79"/>
    <a:srgbClr val="CBA5D0"/>
    <a:srgbClr val="BC89BF"/>
    <a:srgbClr val="801174"/>
    <a:srgbClr val="E5DBF2"/>
    <a:srgbClr val="BACB32"/>
    <a:srgbClr val="26AEBC"/>
    <a:srgbClr val="F5F1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E6268A-0CFE-4520-B867-E4464ABAA349}" v="26" dt="2025-08-08T13:53:36.27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llanmörkt format 3 - 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Mellanmörkt forma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Mörkt forma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Mörkt format 2 - Dekorfärg 3/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just format 2 - Dekorfär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04" autoAdjust="0"/>
    <p:restoredTop sz="87692" autoAdjust="0"/>
  </p:normalViewPr>
  <p:slideViewPr>
    <p:cSldViewPr snapToGrid="0">
      <p:cViewPr varScale="1">
        <p:scale>
          <a:sx n="98" d="100"/>
          <a:sy n="98" d="100"/>
        </p:scale>
        <p:origin x="592" y="184"/>
      </p:cViewPr>
      <p:guideLst>
        <p:guide orient="horz" pos="1310"/>
        <p:guide pos="1309"/>
      </p:guideLst>
    </p:cSldViewPr>
  </p:slideViewPr>
  <p:outlineViewPr>
    <p:cViewPr>
      <p:scale>
        <a:sx n="33" d="100"/>
        <a:sy n="33" d="100"/>
      </p:scale>
      <p:origin x="0" y="-22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jskov, Pia" userId="S::pia.hojskov@takeda.com::d7525b4c-b3e8-460b-a753-3ac2f9da4966" providerId="AD" clId="Web-{C758CE65-8F85-8B05-EF7A-00B3B83CB256}"/>
    <pc:docChg chg="modSld">
      <pc:chgData name="Hojskov, Pia" userId="S::pia.hojskov@takeda.com::d7525b4c-b3e8-460b-a753-3ac2f9da4966" providerId="AD" clId="Web-{C758CE65-8F85-8B05-EF7A-00B3B83CB256}" dt="2025-07-06T08:42:25.569" v="27"/>
      <pc:docMkLst>
        <pc:docMk/>
      </pc:docMkLst>
      <pc:sldChg chg="modNotes">
        <pc:chgData name="Hojskov, Pia" userId="S::pia.hojskov@takeda.com::d7525b4c-b3e8-460b-a753-3ac2f9da4966" providerId="AD" clId="Web-{C758CE65-8F85-8B05-EF7A-00B3B83CB256}" dt="2025-07-06T08:41:36.333" v="15"/>
        <pc:sldMkLst>
          <pc:docMk/>
          <pc:sldMk cId="3167672919" sldId="258"/>
        </pc:sldMkLst>
      </pc:sldChg>
      <pc:sldChg chg="modNotes">
        <pc:chgData name="Hojskov, Pia" userId="S::pia.hojskov@takeda.com::d7525b4c-b3e8-460b-a753-3ac2f9da4966" providerId="AD" clId="Web-{C758CE65-8F85-8B05-EF7A-00B3B83CB256}" dt="2025-07-06T08:41:25.958" v="14"/>
        <pc:sldMkLst>
          <pc:docMk/>
          <pc:sldMk cId="3859719636" sldId="259"/>
        </pc:sldMkLst>
      </pc:sldChg>
      <pc:sldChg chg="modNotes">
        <pc:chgData name="Hojskov, Pia" userId="S::pia.hojskov@takeda.com::d7525b4c-b3e8-460b-a753-3ac2f9da4966" providerId="AD" clId="Web-{C758CE65-8F85-8B05-EF7A-00B3B83CB256}" dt="2025-07-06T08:41:45.474" v="18"/>
        <pc:sldMkLst>
          <pc:docMk/>
          <pc:sldMk cId="1269690352" sldId="261"/>
        </pc:sldMkLst>
      </pc:sldChg>
      <pc:sldChg chg="modNotes">
        <pc:chgData name="Hojskov, Pia" userId="S::pia.hojskov@takeda.com::d7525b4c-b3e8-460b-a753-3ac2f9da4966" providerId="AD" clId="Web-{C758CE65-8F85-8B05-EF7A-00B3B83CB256}" dt="2025-07-06T08:41:56.615" v="19"/>
        <pc:sldMkLst>
          <pc:docMk/>
          <pc:sldMk cId="410458412" sldId="262"/>
        </pc:sldMkLst>
      </pc:sldChg>
      <pc:sldChg chg="modNotes">
        <pc:chgData name="Hojskov, Pia" userId="S::pia.hojskov@takeda.com::d7525b4c-b3e8-460b-a753-3ac2f9da4966" providerId="AD" clId="Web-{C758CE65-8F85-8B05-EF7A-00B3B83CB256}" dt="2025-07-06T08:42:05.694" v="24"/>
        <pc:sldMkLst>
          <pc:docMk/>
          <pc:sldMk cId="172252520" sldId="266"/>
        </pc:sldMkLst>
      </pc:sldChg>
      <pc:sldChg chg="modNotes">
        <pc:chgData name="Hojskov, Pia" userId="S::pia.hojskov@takeda.com::d7525b4c-b3e8-460b-a753-3ac2f9da4966" providerId="AD" clId="Web-{C758CE65-8F85-8B05-EF7A-00B3B83CB256}" dt="2025-07-06T08:40:58.332" v="5"/>
        <pc:sldMkLst>
          <pc:docMk/>
          <pc:sldMk cId="140281320" sldId="272"/>
        </pc:sldMkLst>
      </pc:sldChg>
      <pc:sldChg chg="modNotes">
        <pc:chgData name="Hojskov, Pia" userId="S::pia.hojskov@takeda.com::d7525b4c-b3e8-460b-a753-3ac2f9da4966" providerId="AD" clId="Web-{C758CE65-8F85-8B05-EF7A-00B3B83CB256}" dt="2025-07-06T08:41:06.661" v="6"/>
        <pc:sldMkLst>
          <pc:docMk/>
          <pc:sldMk cId="41170360" sldId="2146846626"/>
        </pc:sldMkLst>
      </pc:sldChg>
      <pc:sldChg chg="modNotes">
        <pc:chgData name="Hojskov, Pia" userId="S::pia.hojskov@takeda.com::d7525b4c-b3e8-460b-a753-3ac2f9da4966" providerId="AD" clId="Web-{C758CE65-8F85-8B05-EF7A-00B3B83CB256}" dt="2025-07-06T08:42:14.538" v="25"/>
        <pc:sldMkLst>
          <pc:docMk/>
          <pc:sldMk cId="2214653224" sldId="2146846627"/>
        </pc:sldMkLst>
      </pc:sldChg>
      <pc:sldChg chg="modNotes">
        <pc:chgData name="Hojskov, Pia" userId="S::pia.hojskov@takeda.com::d7525b4c-b3e8-460b-a753-3ac2f9da4966" providerId="AD" clId="Web-{C758CE65-8F85-8B05-EF7A-00B3B83CB256}" dt="2025-07-06T08:42:25.569" v="27"/>
        <pc:sldMkLst>
          <pc:docMk/>
          <pc:sldMk cId="2714969132" sldId="2146846628"/>
        </pc:sldMkLst>
      </pc:sldChg>
      <pc:sldChg chg="modNotes">
        <pc:chgData name="Hojskov, Pia" userId="S::pia.hojskov@takeda.com::d7525b4c-b3e8-460b-a753-3ac2f9da4966" providerId="AD" clId="Web-{C758CE65-8F85-8B05-EF7A-00B3B83CB256}" dt="2025-07-06T08:40:30.144" v="0"/>
        <pc:sldMkLst>
          <pc:docMk/>
          <pc:sldMk cId="3804153823" sldId="2146846635"/>
        </pc:sldMkLst>
      </pc:sldChg>
      <pc:sldChg chg="modNotes">
        <pc:chgData name="Hojskov, Pia" userId="S::pia.hojskov@takeda.com::d7525b4c-b3e8-460b-a753-3ac2f9da4966" providerId="AD" clId="Web-{C758CE65-8F85-8B05-EF7A-00B3B83CB256}" dt="2025-07-06T08:40:44.285" v="3"/>
        <pc:sldMkLst>
          <pc:docMk/>
          <pc:sldMk cId="2248331786" sldId="2146846695"/>
        </pc:sldMkLst>
      </pc:sldChg>
    </pc:docChg>
  </pc:docChgLst>
  <pc:docChgLst>
    <pc:chgData name="Lindahl, Jesper" userId="e4ef0151-2101-4262-9fbd-8d573a5b5d87" providerId="ADAL" clId="{B7E6268A-0CFE-4520-B867-E4464ABAA349}"/>
    <pc:docChg chg="undo custSel addSld delSld modSld modSection">
      <pc:chgData name="Lindahl, Jesper" userId="e4ef0151-2101-4262-9fbd-8d573a5b5d87" providerId="ADAL" clId="{B7E6268A-0CFE-4520-B867-E4464ABAA349}" dt="2025-08-13T06:23:50.564" v="830" actId="14100"/>
      <pc:docMkLst>
        <pc:docMk/>
      </pc:docMkLst>
      <pc:sldChg chg="addSp modSp mod">
        <pc:chgData name="Lindahl, Jesper" userId="e4ef0151-2101-4262-9fbd-8d573a5b5d87" providerId="ADAL" clId="{B7E6268A-0CFE-4520-B867-E4464ABAA349}" dt="2025-07-14T13:39:04.887" v="181" actId="1076"/>
        <pc:sldMkLst>
          <pc:docMk/>
          <pc:sldMk cId="3097345566" sldId="257"/>
        </pc:sldMkLst>
        <pc:spChg chg="add mod">
          <ac:chgData name="Lindahl, Jesper" userId="e4ef0151-2101-4262-9fbd-8d573a5b5d87" providerId="ADAL" clId="{B7E6268A-0CFE-4520-B867-E4464ABAA349}" dt="2025-07-14T13:39:04.887" v="181" actId="1076"/>
          <ac:spMkLst>
            <pc:docMk/>
            <pc:sldMk cId="3097345566" sldId="257"/>
            <ac:spMk id="5" creationId="{F863B727-89AE-31CF-BB9E-00F5B0D500DE}"/>
          </ac:spMkLst>
        </pc:spChg>
      </pc:sldChg>
      <pc:sldChg chg="addSp modSp mod">
        <pc:chgData name="Lindahl, Jesper" userId="e4ef0151-2101-4262-9fbd-8d573a5b5d87" providerId="ADAL" clId="{B7E6268A-0CFE-4520-B867-E4464ABAA349}" dt="2025-07-11T08:49:47.137" v="91" actId="1076"/>
        <pc:sldMkLst>
          <pc:docMk/>
          <pc:sldMk cId="3167672919" sldId="258"/>
        </pc:sldMkLst>
        <pc:spChg chg="mod">
          <ac:chgData name="Lindahl, Jesper" userId="e4ef0151-2101-4262-9fbd-8d573a5b5d87" providerId="ADAL" clId="{B7E6268A-0CFE-4520-B867-E4464ABAA349}" dt="2025-07-11T08:47:00.653" v="87" actId="14100"/>
          <ac:spMkLst>
            <pc:docMk/>
            <pc:sldMk cId="3167672919" sldId="258"/>
            <ac:spMk id="2" creationId="{75AE2AF2-5A12-8079-56B4-023609D2C44F}"/>
          </ac:spMkLst>
        </pc:spChg>
        <pc:spChg chg="mod">
          <ac:chgData name="Lindahl, Jesper" userId="e4ef0151-2101-4262-9fbd-8d573a5b5d87" providerId="ADAL" clId="{B7E6268A-0CFE-4520-B867-E4464ABAA349}" dt="2025-07-11T08:46:28.534" v="76" actId="6549"/>
          <ac:spMkLst>
            <pc:docMk/>
            <pc:sldMk cId="3167672919" sldId="258"/>
            <ac:spMk id="3" creationId="{35DED00F-E6D7-5B0B-EFE6-3F320434EB41}"/>
          </ac:spMkLst>
        </pc:spChg>
        <pc:spChg chg="add mod">
          <ac:chgData name="Lindahl, Jesper" userId="e4ef0151-2101-4262-9fbd-8d573a5b5d87" providerId="ADAL" clId="{B7E6268A-0CFE-4520-B867-E4464ABAA349}" dt="2025-07-11T08:49:47.137" v="91" actId="1076"/>
          <ac:spMkLst>
            <pc:docMk/>
            <pc:sldMk cId="3167672919" sldId="258"/>
            <ac:spMk id="5" creationId="{40BE826F-4CA7-372B-1853-1DE6848DA614}"/>
          </ac:spMkLst>
        </pc:spChg>
        <pc:picChg chg="mod">
          <ac:chgData name="Lindahl, Jesper" userId="e4ef0151-2101-4262-9fbd-8d573a5b5d87" providerId="ADAL" clId="{B7E6268A-0CFE-4520-B867-E4464ABAA349}" dt="2025-07-11T08:46:34.824" v="77" actId="1076"/>
          <ac:picMkLst>
            <pc:docMk/>
            <pc:sldMk cId="3167672919" sldId="258"/>
            <ac:picMk id="1026" creationId="{11619CA6-25A8-2641-0CC8-3F94C6BCC80B}"/>
          </ac:picMkLst>
        </pc:picChg>
      </pc:sldChg>
      <pc:sldChg chg="addSp modSp mod">
        <pc:chgData name="Lindahl, Jesper" userId="e4ef0151-2101-4262-9fbd-8d573a5b5d87" providerId="ADAL" clId="{B7E6268A-0CFE-4520-B867-E4464ABAA349}" dt="2025-08-08T13:39:47.939" v="419" actId="20577"/>
        <pc:sldMkLst>
          <pc:docMk/>
          <pc:sldMk cId="3859719636" sldId="259"/>
        </pc:sldMkLst>
        <pc:spChg chg="mod">
          <ac:chgData name="Lindahl, Jesper" userId="e4ef0151-2101-4262-9fbd-8d573a5b5d87" providerId="ADAL" clId="{B7E6268A-0CFE-4520-B867-E4464ABAA349}" dt="2025-08-08T13:39:47.939" v="419" actId="20577"/>
          <ac:spMkLst>
            <pc:docMk/>
            <pc:sldMk cId="3859719636" sldId="259"/>
            <ac:spMk id="3" creationId="{3E51230E-F189-3AC1-D8EC-63122E5500CA}"/>
          </ac:spMkLst>
        </pc:spChg>
        <pc:spChg chg="add mod">
          <ac:chgData name="Lindahl, Jesper" userId="e4ef0151-2101-4262-9fbd-8d573a5b5d87" providerId="ADAL" clId="{B7E6268A-0CFE-4520-B867-E4464ABAA349}" dt="2025-07-11T08:41:29.600" v="41" actId="14100"/>
          <ac:spMkLst>
            <pc:docMk/>
            <pc:sldMk cId="3859719636" sldId="259"/>
            <ac:spMk id="6" creationId="{6C42B3A7-7AA3-AB90-7D1A-AA16D655EAC5}"/>
          </ac:spMkLst>
        </pc:spChg>
      </pc:sldChg>
      <pc:sldChg chg="modSp mod">
        <pc:chgData name="Lindahl, Jesper" userId="e4ef0151-2101-4262-9fbd-8d573a5b5d87" providerId="ADAL" clId="{B7E6268A-0CFE-4520-B867-E4464ABAA349}" dt="2025-08-08T13:41:14.409" v="486" actId="20577"/>
        <pc:sldMkLst>
          <pc:docMk/>
          <pc:sldMk cId="1269690352" sldId="261"/>
        </pc:sldMkLst>
        <pc:spChg chg="mod">
          <ac:chgData name="Lindahl, Jesper" userId="e4ef0151-2101-4262-9fbd-8d573a5b5d87" providerId="ADAL" clId="{B7E6268A-0CFE-4520-B867-E4464ABAA349}" dt="2025-08-08T13:41:14.409" v="486" actId="20577"/>
          <ac:spMkLst>
            <pc:docMk/>
            <pc:sldMk cId="1269690352" sldId="261"/>
            <ac:spMk id="3" creationId="{432CEBBB-0899-9545-2AEE-FFBDAC68635B}"/>
          </ac:spMkLst>
        </pc:spChg>
      </pc:sldChg>
      <pc:sldChg chg="modSp mod">
        <pc:chgData name="Lindahl, Jesper" userId="e4ef0151-2101-4262-9fbd-8d573a5b5d87" providerId="ADAL" clId="{B7E6268A-0CFE-4520-B867-E4464ABAA349}" dt="2025-08-08T13:41:50.862" v="489" actId="20577"/>
        <pc:sldMkLst>
          <pc:docMk/>
          <pc:sldMk cId="410458412" sldId="262"/>
        </pc:sldMkLst>
        <pc:spChg chg="mod">
          <ac:chgData name="Lindahl, Jesper" userId="e4ef0151-2101-4262-9fbd-8d573a5b5d87" providerId="ADAL" clId="{B7E6268A-0CFE-4520-B867-E4464ABAA349}" dt="2025-08-08T13:41:50.862" v="489" actId="20577"/>
          <ac:spMkLst>
            <pc:docMk/>
            <pc:sldMk cId="410458412" sldId="262"/>
            <ac:spMk id="3" creationId="{AB840CBA-83EF-F596-C6AB-BD9BA266BD14}"/>
          </ac:spMkLst>
        </pc:spChg>
      </pc:sldChg>
      <pc:sldChg chg="modSp mod">
        <pc:chgData name="Lindahl, Jesper" userId="e4ef0151-2101-4262-9fbd-8d573a5b5d87" providerId="ADAL" clId="{B7E6268A-0CFE-4520-B867-E4464ABAA349}" dt="2025-07-11T08:52:26.694" v="105" actId="1076"/>
        <pc:sldMkLst>
          <pc:docMk/>
          <pc:sldMk cId="791620462" sldId="263"/>
        </pc:sldMkLst>
        <pc:spChg chg="mod">
          <ac:chgData name="Lindahl, Jesper" userId="e4ef0151-2101-4262-9fbd-8d573a5b5d87" providerId="ADAL" clId="{B7E6268A-0CFE-4520-B867-E4464ABAA349}" dt="2025-07-11T08:52:09.829" v="103" actId="6549"/>
          <ac:spMkLst>
            <pc:docMk/>
            <pc:sldMk cId="791620462" sldId="263"/>
            <ac:spMk id="3" creationId="{B5843C95-DCAE-90C4-BCB3-BBF419595938}"/>
          </ac:spMkLst>
        </pc:spChg>
        <pc:spChg chg="mod">
          <ac:chgData name="Lindahl, Jesper" userId="e4ef0151-2101-4262-9fbd-8d573a5b5d87" providerId="ADAL" clId="{B7E6268A-0CFE-4520-B867-E4464ABAA349}" dt="2025-07-11T08:52:19.754" v="104" actId="1076"/>
          <ac:spMkLst>
            <pc:docMk/>
            <pc:sldMk cId="791620462" sldId="263"/>
            <ac:spMk id="4" creationId="{C6DF1931-2A4A-05E7-4888-F9C7AA9B87B0}"/>
          </ac:spMkLst>
        </pc:spChg>
        <pc:picChg chg="mod">
          <ac:chgData name="Lindahl, Jesper" userId="e4ef0151-2101-4262-9fbd-8d573a5b5d87" providerId="ADAL" clId="{B7E6268A-0CFE-4520-B867-E4464ABAA349}" dt="2025-07-11T08:52:26.694" v="105" actId="1076"/>
          <ac:picMkLst>
            <pc:docMk/>
            <pc:sldMk cId="791620462" sldId="263"/>
            <ac:picMk id="5" creationId="{4404A761-7A75-E7F4-6B5E-F4EB656D53FA}"/>
          </ac:picMkLst>
        </pc:picChg>
      </pc:sldChg>
      <pc:sldChg chg="modSp mod">
        <pc:chgData name="Lindahl, Jesper" userId="e4ef0151-2101-4262-9fbd-8d573a5b5d87" providerId="ADAL" clId="{B7E6268A-0CFE-4520-B867-E4464ABAA349}" dt="2025-08-08T13:42:16.680" v="490" actId="20577"/>
        <pc:sldMkLst>
          <pc:docMk/>
          <pc:sldMk cId="3118203051" sldId="264"/>
        </pc:sldMkLst>
        <pc:spChg chg="mod">
          <ac:chgData name="Lindahl, Jesper" userId="e4ef0151-2101-4262-9fbd-8d573a5b5d87" providerId="ADAL" clId="{B7E6268A-0CFE-4520-B867-E4464ABAA349}" dt="2025-08-08T13:42:16.680" v="490" actId="20577"/>
          <ac:spMkLst>
            <pc:docMk/>
            <pc:sldMk cId="3118203051" sldId="264"/>
            <ac:spMk id="3" creationId="{E622100E-32FB-7E8D-4A88-DC5294A845AB}"/>
          </ac:spMkLst>
        </pc:spChg>
      </pc:sldChg>
      <pc:sldChg chg="modSp mod">
        <pc:chgData name="Lindahl, Jesper" userId="e4ef0151-2101-4262-9fbd-8d573a5b5d87" providerId="ADAL" clId="{B7E6268A-0CFE-4520-B867-E4464ABAA349}" dt="2025-08-08T13:42:53.218" v="492" actId="120"/>
        <pc:sldMkLst>
          <pc:docMk/>
          <pc:sldMk cId="172252520" sldId="266"/>
        </pc:sldMkLst>
        <pc:spChg chg="mod">
          <ac:chgData name="Lindahl, Jesper" userId="e4ef0151-2101-4262-9fbd-8d573a5b5d87" providerId="ADAL" clId="{B7E6268A-0CFE-4520-B867-E4464ABAA349}" dt="2025-08-08T13:42:53.218" v="492" actId="120"/>
          <ac:spMkLst>
            <pc:docMk/>
            <pc:sldMk cId="172252520" sldId="266"/>
            <ac:spMk id="2" creationId="{5C9EA13F-D886-DF06-B172-592C7F10E2BE}"/>
          </ac:spMkLst>
        </pc:spChg>
        <pc:spChg chg="mod">
          <ac:chgData name="Lindahl, Jesper" userId="e4ef0151-2101-4262-9fbd-8d573a5b5d87" providerId="ADAL" clId="{B7E6268A-0CFE-4520-B867-E4464ABAA349}" dt="2025-07-11T08:56:02.044" v="115" actId="120"/>
          <ac:spMkLst>
            <pc:docMk/>
            <pc:sldMk cId="172252520" sldId="266"/>
            <ac:spMk id="3" creationId="{9C9D0180-E4C1-80F9-F3BD-CFEAD4685AC9}"/>
          </ac:spMkLst>
        </pc:spChg>
      </pc:sldChg>
      <pc:sldChg chg="addSp delSp modSp mod">
        <pc:chgData name="Lindahl, Jesper" userId="e4ef0151-2101-4262-9fbd-8d573a5b5d87" providerId="ADAL" clId="{B7E6268A-0CFE-4520-B867-E4464ABAA349}" dt="2025-08-13T06:09:16.747" v="826" actId="20577"/>
        <pc:sldMkLst>
          <pc:docMk/>
          <pc:sldMk cId="253144224" sldId="267"/>
        </pc:sldMkLst>
        <pc:spChg chg="mod">
          <ac:chgData name="Lindahl, Jesper" userId="e4ef0151-2101-4262-9fbd-8d573a5b5d87" providerId="ADAL" clId="{B7E6268A-0CFE-4520-B867-E4464ABAA349}" dt="2025-08-08T13:46:48.405" v="553" actId="947"/>
          <ac:spMkLst>
            <pc:docMk/>
            <pc:sldMk cId="253144224" sldId="267"/>
            <ac:spMk id="3" creationId="{6E07BEEB-7C84-9C52-EA16-EA23DAE74475}"/>
          </ac:spMkLst>
        </pc:spChg>
        <pc:spChg chg="add mod">
          <ac:chgData name="Lindahl, Jesper" userId="e4ef0151-2101-4262-9fbd-8d573a5b5d87" providerId="ADAL" clId="{B7E6268A-0CFE-4520-B867-E4464ABAA349}" dt="2025-08-13T06:09:16.747" v="826" actId="20577"/>
          <ac:spMkLst>
            <pc:docMk/>
            <pc:sldMk cId="253144224" sldId="267"/>
            <ac:spMk id="9" creationId="{144BCF7E-B6D2-25CB-E7F7-CB5D95972464}"/>
          </ac:spMkLst>
        </pc:spChg>
        <pc:picChg chg="mod">
          <ac:chgData name="Lindahl, Jesper" userId="e4ef0151-2101-4262-9fbd-8d573a5b5d87" providerId="ADAL" clId="{B7E6268A-0CFE-4520-B867-E4464ABAA349}" dt="2025-08-08T13:45:55.170" v="545" actId="1076"/>
          <ac:picMkLst>
            <pc:docMk/>
            <pc:sldMk cId="253144224" sldId="267"/>
            <ac:picMk id="5" creationId="{6179FC00-8D1A-61C2-0809-878C6AF894D6}"/>
          </ac:picMkLst>
        </pc:picChg>
      </pc:sldChg>
      <pc:sldChg chg="addSp modSp mod">
        <pc:chgData name="Lindahl, Jesper" userId="e4ef0151-2101-4262-9fbd-8d573a5b5d87" providerId="ADAL" clId="{B7E6268A-0CFE-4520-B867-E4464ABAA349}" dt="2025-07-11T18:49:11.937" v="148" actId="113"/>
        <pc:sldMkLst>
          <pc:docMk/>
          <pc:sldMk cId="3676043424" sldId="268"/>
        </pc:sldMkLst>
        <pc:spChg chg="mod">
          <ac:chgData name="Lindahl, Jesper" userId="e4ef0151-2101-4262-9fbd-8d573a5b5d87" providerId="ADAL" clId="{B7E6268A-0CFE-4520-B867-E4464ABAA349}" dt="2025-07-11T18:49:11.937" v="148" actId="113"/>
          <ac:spMkLst>
            <pc:docMk/>
            <pc:sldMk cId="3676043424" sldId="268"/>
            <ac:spMk id="3" creationId="{B1FBE3ED-64EA-9CDB-7F8A-265C257FE8FD}"/>
          </ac:spMkLst>
        </pc:spChg>
        <pc:spChg chg="add mod">
          <ac:chgData name="Lindahl, Jesper" userId="e4ef0151-2101-4262-9fbd-8d573a5b5d87" providerId="ADAL" clId="{B7E6268A-0CFE-4520-B867-E4464ABAA349}" dt="2025-07-11T08:44:10.014" v="51" actId="1076"/>
          <ac:spMkLst>
            <pc:docMk/>
            <pc:sldMk cId="3676043424" sldId="268"/>
            <ac:spMk id="5" creationId="{08257D21-7D37-1A56-A34E-304B538C57A9}"/>
          </ac:spMkLst>
        </pc:spChg>
      </pc:sldChg>
      <pc:sldChg chg="addSp modSp mod">
        <pc:chgData name="Lindahl, Jesper" userId="e4ef0151-2101-4262-9fbd-8d573a5b5d87" providerId="ADAL" clId="{B7E6268A-0CFE-4520-B867-E4464ABAA349}" dt="2025-08-08T13:40:38.835" v="458" actId="20577"/>
        <pc:sldMkLst>
          <pc:docMk/>
          <pc:sldMk cId="639492940" sldId="270"/>
        </pc:sldMkLst>
        <pc:spChg chg="mod">
          <ac:chgData name="Lindahl, Jesper" userId="e4ef0151-2101-4262-9fbd-8d573a5b5d87" providerId="ADAL" clId="{B7E6268A-0CFE-4520-B867-E4464ABAA349}" dt="2025-08-08T13:40:38.835" v="458" actId="20577"/>
          <ac:spMkLst>
            <pc:docMk/>
            <pc:sldMk cId="639492940" sldId="270"/>
            <ac:spMk id="3" creationId="{3CAA0D24-03B5-495E-DA87-16DEB9A40C74}"/>
          </ac:spMkLst>
        </pc:spChg>
        <pc:spChg chg="add mod">
          <ac:chgData name="Lindahl, Jesper" userId="e4ef0151-2101-4262-9fbd-8d573a5b5d87" providerId="ADAL" clId="{B7E6268A-0CFE-4520-B867-E4464ABAA349}" dt="2025-07-14T13:30:28.725" v="149" actId="947"/>
          <ac:spMkLst>
            <pc:docMk/>
            <pc:sldMk cId="639492940" sldId="270"/>
            <ac:spMk id="5" creationId="{C7AA982E-0A93-E02C-4EBB-35FD98F0690D}"/>
          </ac:spMkLst>
        </pc:spChg>
      </pc:sldChg>
      <pc:sldChg chg="addSp modSp">
        <pc:chgData name="Lindahl, Jesper" userId="e4ef0151-2101-4262-9fbd-8d573a5b5d87" providerId="ADAL" clId="{B7E6268A-0CFE-4520-B867-E4464ABAA349}" dt="2025-07-11T08:29:39.902" v="12"/>
        <pc:sldMkLst>
          <pc:docMk/>
          <pc:sldMk cId="140281320" sldId="272"/>
        </pc:sldMkLst>
        <pc:spChg chg="add mod">
          <ac:chgData name="Lindahl, Jesper" userId="e4ef0151-2101-4262-9fbd-8d573a5b5d87" providerId="ADAL" clId="{B7E6268A-0CFE-4520-B867-E4464ABAA349}" dt="2025-07-11T08:29:39.902" v="12"/>
          <ac:spMkLst>
            <pc:docMk/>
            <pc:sldMk cId="140281320" sldId="272"/>
            <ac:spMk id="5" creationId="{97FD7BDF-790A-D79F-5D4A-F6CFA9EA9867}"/>
          </ac:spMkLst>
        </pc:spChg>
      </pc:sldChg>
      <pc:sldChg chg="modSp mod">
        <pc:chgData name="Lindahl, Jesper" userId="e4ef0151-2101-4262-9fbd-8d573a5b5d87" providerId="ADAL" clId="{B7E6268A-0CFE-4520-B867-E4464ABAA349}" dt="2025-08-08T13:42:38.969" v="491" actId="20577"/>
        <pc:sldMkLst>
          <pc:docMk/>
          <pc:sldMk cId="3290550528" sldId="2146846623"/>
        </pc:sldMkLst>
        <pc:spChg chg="mod">
          <ac:chgData name="Lindahl, Jesper" userId="e4ef0151-2101-4262-9fbd-8d573a5b5d87" providerId="ADAL" clId="{B7E6268A-0CFE-4520-B867-E4464ABAA349}" dt="2025-08-08T13:42:38.969" v="491" actId="20577"/>
          <ac:spMkLst>
            <pc:docMk/>
            <pc:sldMk cId="3290550528" sldId="2146846623"/>
            <ac:spMk id="3" creationId="{09C9E620-ACC9-613E-1C36-3D7E21325575}"/>
          </ac:spMkLst>
        </pc:spChg>
      </pc:sldChg>
      <pc:sldChg chg="modSp mod">
        <pc:chgData name="Lindahl, Jesper" userId="e4ef0151-2101-4262-9fbd-8d573a5b5d87" providerId="ADAL" clId="{B7E6268A-0CFE-4520-B867-E4464ABAA349}" dt="2025-08-08T13:39:02.035" v="410" actId="6549"/>
        <pc:sldMkLst>
          <pc:docMk/>
          <pc:sldMk cId="822449461" sldId="2146846625"/>
        </pc:sldMkLst>
        <pc:spChg chg="mod">
          <ac:chgData name="Lindahl, Jesper" userId="e4ef0151-2101-4262-9fbd-8d573a5b5d87" providerId="ADAL" clId="{B7E6268A-0CFE-4520-B867-E4464ABAA349}" dt="2025-08-08T13:39:02.035" v="410" actId="6549"/>
          <ac:spMkLst>
            <pc:docMk/>
            <pc:sldMk cId="822449461" sldId="2146846625"/>
            <ac:spMk id="12" creationId="{E1CF067D-F46C-CFAB-8885-DA4327A21DB3}"/>
          </ac:spMkLst>
        </pc:spChg>
      </pc:sldChg>
      <pc:sldChg chg="addSp delSp modSp mod">
        <pc:chgData name="Lindahl, Jesper" userId="e4ef0151-2101-4262-9fbd-8d573a5b5d87" providerId="ADAL" clId="{B7E6268A-0CFE-4520-B867-E4464ABAA349}" dt="2025-08-08T13:39:22.359" v="413" actId="20577"/>
        <pc:sldMkLst>
          <pc:docMk/>
          <pc:sldMk cId="41170360" sldId="2146846626"/>
        </pc:sldMkLst>
        <pc:spChg chg="add mod">
          <ac:chgData name="Lindahl, Jesper" userId="e4ef0151-2101-4262-9fbd-8d573a5b5d87" providerId="ADAL" clId="{B7E6268A-0CFE-4520-B867-E4464ABAA349}" dt="2025-07-14T13:37:04.334" v="180" actId="20577"/>
          <ac:spMkLst>
            <pc:docMk/>
            <pc:sldMk cId="41170360" sldId="2146846626"/>
            <ac:spMk id="4" creationId="{61373D3A-64F3-7509-4A6F-3C3F27A9A81B}"/>
          </ac:spMkLst>
        </pc:spChg>
        <pc:spChg chg="mod">
          <ac:chgData name="Lindahl, Jesper" userId="e4ef0151-2101-4262-9fbd-8d573a5b5d87" providerId="ADAL" clId="{B7E6268A-0CFE-4520-B867-E4464ABAA349}" dt="2025-08-08T13:39:22.359" v="413" actId="20577"/>
          <ac:spMkLst>
            <pc:docMk/>
            <pc:sldMk cId="41170360" sldId="2146846626"/>
            <ac:spMk id="12" creationId="{D24651FF-2251-5F6A-7F6B-A90218CAA046}"/>
          </ac:spMkLst>
        </pc:spChg>
      </pc:sldChg>
      <pc:sldChg chg="addSp modSp del mod">
        <pc:chgData name="Lindahl, Jesper" userId="e4ef0151-2101-4262-9fbd-8d573a5b5d87" providerId="ADAL" clId="{B7E6268A-0CFE-4520-B867-E4464ABAA349}" dt="2025-08-08T13:43:29.805" v="493" actId="47"/>
        <pc:sldMkLst>
          <pc:docMk/>
          <pc:sldMk cId="2214653224" sldId="2146846627"/>
        </pc:sldMkLst>
      </pc:sldChg>
      <pc:sldChg chg="modSp mod">
        <pc:chgData name="Lindahl, Jesper" userId="e4ef0151-2101-4262-9fbd-8d573a5b5d87" providerId="ADAL" clId="{B7E6268A-0CFE-4520-B867-E4464ABAA349}" dt="2025-08-13T06:10:16.110" v="827" actId="1076"/>
        <pc:sldMkLst>
          <pc:docMk/>
          <pc:sldMk cId="2714969132" sldId="2146846628"/>
        </pc:sldMkLst>
        <pc:spChg chg="mod">
          <ac:chgData name="Lindahl, Jesper" userId="e4ef0151-2101-4262-9fbd-8d573a5b5d87" providerId="ADAL" clId="{B7E6268A-0CFE-4520-B867-E4464ABAA349}" dt="2025-08-08T13:51:51.911" v="681" actId="20577"/>
          <ac:spMkLst>
            <pc:docMk/>
            <pc:sldMk cId="2714969132" sldId="2146846628"/>
            <ac:spMk id="3" creationId="{29B320CD-C2D2-53BD-A9C1-BAB409F506B8}"/>
          </ac:spMkLst>
        </pc:spChg>
        <pc:spChg chg="mod">
          <ac:chgData name="Lindahl, Jesper" userId="e4ef0151-2101-4262-9fbd-8d573a5b5d87" providerId="ADAL" clId="{B7E6268A-0CFE-4520-B867-E4464ABAA349}" dt="2025-08-13T06:10:16.110" v="827" actId="1076"/>
          <ac:spMkLst>
            <pc:docMk/>
            <pc:sldMk cId="2714969132" sldId="2146846628"/>
            <ac:spMk id="4" creationId="{AC2D0E15-E519-B54D-04F7-2EA3F20ECD2A}"/>
          </ac:spMkLst>
        </pc:spChg>
      </pc:sldChg>
      <pc:sldChg chg="modSp mod">
        <pc:chgData name="Lindahl, Jesper" userId="e4ef0151-2101-4262-9fbd-8d573a5b5d87" providerId="ADAL" clId="{B7E6268A-0CFE-4520-B867-E4464ABAA349}" dt="2025-07-11T08:59:51.731" v="120" actId="20577"/>
        <pc:sldMkLst>
          <pc:docMk/>
          <pc:sldMk cId="3421207551" sldId="2146846629"/>
        </pc:sldMkLst>
        <pc:spChg chg="mod">
          <ac:chgData name="Lindahl, Jesper" userId="e4ef0151-2101-4262-9fbd-8d573a5b5d87" providerId="ADAL" clId="{B7E6268A-0CFE-4520-B867-E4464ABAA349}" dt="2025-07-11T08:59:51.731" v="120" actId="20577"/>
          <ac:spMkLst>
            <pc:docMk/>
            <pc:sldMk cId="3421207551" sldId="2146846629"/>
            <ac:spMk id="3" creationId="{434ABA92-B5C8-CF79-421E-85BE8FCFF12E}"/>
          </ac:spMkLst>
        </pc:spChg>
      </pc:sldChg>
      <pc:sldChg chg="modSp mod">
        <pc:chgData name="Lindahl, Jesper" userId="e4ef0151-2101-4262-9fbd-8d573a5b5d87" providerId="ADAL" clId="{B7E6268A-0CFE-4520-B867-E4464ABAA349}" dt="2025-08-08T13:37:31.409" v="224" actId="1076"/>
        <pc:sldMkLst>
          <pc:docMk/>
          <pc:sldMk cId="3804153823" sldId="2146846635"/>
        </pc:sldMkLst>
        <pc:spChg chg="mod">
          <ac:chgData name="Lindahl, Jesper" userId="e4ef0151-2101-4262-9fbd-8d573a5b5d87" providerId="ADAL" clId="{B7E6268A-0CFE-4520-B867-E4464ABAA349}" dt="2025-06-23T09:21:05.287" v="3" actId="20577"/>
          <ac:spMkLst>
            <pc:docMk/>
            <pc:sldMk cId="3804153823" sldId="2146846635"/>
            <ac:spMk id="4" creationId="{CA44CC0C-B882-04DD-6712-5F3E91BE10BC}"/>
          </ac:spMkLst>
        </pc:spChg>
        <pc:spChg chg="mod">
          <ac:chgData name="Lindahl, Jesper" userId="e4ef0151-2101-4262-9fbd-8d573a5b5d87" providerId="ADAL" clId="{B7E6268A-0CFE-4520-B867-E4464ABAA349}" dt="2025-08-08T13:37:31.409" v="224" actId="1076"/>
          <ac:spMkLst>
            <pc:docMk/>
            <pc:sldMk cId="3804153823" sldId="2146846635"/>
            <ac:spMk id="50" creationId="{A69291A7-D56A-A151-C270-07DA654B059D}"/>
          </ac:spMkLst>
        </pc:spChg>
        <pc:spChg chg="mod">
          <ac:chgData name="Lindahl, Jesper" userId="e4ef0151-2101-4262-9fbd-8d573a5b5d87" providerId="ADAL" clId="{B7E6268A-0CFE-4520-B867-E4464ABAA349}" dt="2025-08-08T13:37:29.490" v="223" actId="6549"/>
          <ac:spMkLst>
            <pc:docMk/>
            <pc:sldMk cId="3804153823" sldId="2146846635"/>
            <ac:spMk id="51" creationId="{CE023DEC-F74D-25C9-95C5-5430829BDDAC}"/>
          </ac:spMkLst>
        </pc:spChg>
      </pc:sldChg>
      <pc:sldChg chg="addSp modSp mod">
        <pc:chgData name="Lindahl, Jesper" userId="e4ef0151-2101-4262-9fbd-8d573a5b5d87" providerId="ADAL" clId="{B7E6268A-0CFE-4520-B867-E4464ABAA349}" dt="2025-08-13T06:23:50.564" v="830" actId="14100"/>
        <pc:sldMkLst>
          <pc:docMk/>
          <pc:sldMk cId="1406261518" sldId="2146846693"/>
        </pc:sldMkLst>
        <pc:spChg chg="mod">
          <ac:chgData name="Lindahl, Jesper" userId="e4ef0151-2101-4262-9fbd-8d573a5b5d87" providerId="ADAL" clId="{B7E6268A-0CFE-4520-B867-E4464ABAA349}" dt="2025-07-11T09:07:42.015" v="147" actId="20577"/>
          <ac:spMkLst>
            <pc:docMk/>
            <pc:sldMk cId="1406261518" sldId="2146846693"/>
            <ac:spMk id="4" creationId="{2550A817-926B-F300-C498-4431A97AC793}"/>
          </ac:spMkLst>
        </pc:spChg>
        <pc:spChg chg="add mod">
          <ac:chgData name="Lindahl, Jesper" userId="e4ef0151-2101-4262-9fbd-8d573a5b5d87" providerId="ADAL" clId="{B7E6268A-0CFE-4520-B867-E4464ABAA349}" dt="2025-08-13T06:23:50.564" v="830" actId="14100"/>
          <ac:spMkLst>
            <pc:docMk/>
            <pc:sldMk cId="1406261518" sldId="2146846693"/>
            <ac:spMk id="7" creationId="{19F0A777-276C-C820-5AEE-798B41BD8169}"/>
          </ac:spMkLst>
        </pc:spChg>
        <pc:spChg chg="mod">
          <ac:chgData name="Lindahl, Jesper" userId="e4ef0151-2101-4262-9fbd-8d573a5b5d87" providerId="ADAL" clId="{B7E6268A-0CFE-4520-B867-E4464ABAA349}" dt="2025-08-08T13:53:10.200" v="819" actId="6549"/>
          <ac:spMkLst>
            <pc:docMk/>
            <pc:sldMk cId="1406261518" sldId="2146846693"/>
            <ac:spMk id="10" creationId="{5A6BC009-262B-5200-D7D0-4CEAE9F8D090}"/>
          </ac:spMkLst>
        </pc:spChg>
      </pc:sldChg>
      <pc:sldChg chg="modSp mod">
        <pc:chgData name="Lindahl, Jesper" userId="e4ef0151-2101-4262-9fbd-8d573a5b5d87" providerId="ADAL" clId="{B7E6268A-0CFE-4520-B867-E4464ABAA349}" dt="2025-08-08T13:38:23.986" v="386" actId="20577"/>
        <pc:sldMkLst>
          <pc:docMk/>
          <pc:sldMk cId="2248331786" sldId="2146846695"/>
        </pc:sldMkLst>
        <pc:spChg chg="mod">
          <ac:chgData name="Lindahl, Jesper" userId="e4ef0151-2101-4262-9fbd-8d573a5b5d87" providerId="ADAL" clId="{B7E6268A-0CFE-4520-B867-E4464ABAA349}" dt="2025-08-08T13:38:23.986" v="386" actId="20577"/>
          <ac:spMkLst>
            <pc:docMk/>
            <pc:sldMk cId="2248331786" sldId="2146846695"/>
            <ac:spMk id="12" creationId="{22D7EED6-3EAF-6CD7-4C26-64C0509198D1}"/>
          </ac:spMkLst>
        </pc:spChg>
      </pc:sldChg>
      <pc:sldChg chg="modSp mod">
        <pc:chgData name="Lindahl, Jesper" userId="e4ef0151-2101-4262-9fbd-8d573a5b5d87" providerId="ADAL" clId="{B7E6268A-0CFE-4520-B867-E4464ABAA349}" dt="2025-08-08T13:53:56.122" v="824" actId="20577"/>
        <pc:sldMkLst>
          <pc:docMk/>
          <pc:sldMk cId="2183861897" sldId="2146846696"/>
        </pc:sldMkLst>
        <pc:spChg chg="mod">
          <ac:chgData name="Lindahl, Jesper" userId="e4ef0151-2101-4262-9fbd-8d573a5b5d87" providerId="ADAL" clId="{B7E6268A-0CFE-4520-B867-E4464ABAA349}" dt="2025-08-08T13:53:56.122" v="824" actId="20577"/>
          <ac:spMkLst>
            <pc:docMk/>
            <pc:sldMk cId="2183861897" sldId="2146846696"/>
            <ac:spMk id="5" creationId="{A3914362-A37B-52E4-DA70-646637853A71}"/>
          </ac:spMkLst>
        </pc:spChg>
      </pc:sldChg>
      <pc:sldChg chg="new del">
        <pc:chgData name="Lindahl, Jesper" userId="e4ef0151-2101-4262-9fbd-8d573a5b5d87" providerId="ADAL" clId="{B7E6268A-0CFE-4520-B867-E4464ABAA349}" dt="2025-07-14T13:32:21.818" v="175" actId="47"/>
        <pc:sldMkLst>
          <pc:docMk/>
          <pc:sldMk cId="1453763653" sldId="2146846698"/>
        </pc:sldMkLst>
      </pc:sldChg>
      <pc:sldChg chg="modSp add del mod">
        <pc:chgData name="Lindahl, Jesper" userId="e4ef0151-2101-4262-9fbd-8d573a5b5d87" providerId="ADAL" clId="{B7E6268A-0CFE-4520-B867-E4464ABAA349}" dt="2025-07-14T13:44:09.881" v="184" actId="47"/>
        <pc:sldMkLst>
          <pc:docMk/>
          <pc:sldMk cId="1660850655" sldId="2146846699"/>
        </pc:sldMkLst>
      </pc:sldChg>
      <pc:sldChg chg="new del">
        <pc:chgData name="Lindahl, Jesper" userId="e4ef0151-2101-4262-9fbd-8d573a5b5d87" providerId="ADAL" clId="{B7E6268A-0CFE-4520-B867-E4464ABAA349}" dt="2025-07-14T13:32:45.672" v="177" actId="47"/>
        <pc:sldMkLst>
          <pc:docMk/>
          <pc:sldMk cId="1272307905" sldId="2146846700"/>
        </pc:sldMkLst>
      </pc:sldChg>
      <pc:sldChg chg="modSp add mod">
        <pc:chgData name="Lindahl, Jesper" userId="e4ef0151-2101-4262-9fbd-8d573a5b5d87" providerId="ADAL" clId="{B7E6268A-0CFE-4520-B867-E4464ABAA349}" dt="2025-07-14T13:44:22.006" v="187" actId="1076"/>
        <pc:sldMkLst>
          <pc:docMk/>
          <pc:sldMk cId="3168714271" sldId="2146846700"/>
        </pc:sldMkLst>
        <pc:spChg chg="mod">
          <ac:chgData name="Lindahl, Jesper" userId="e4ef0151-2101-4262-9fbd-8d573a5b5d87" providerId="ADAL" clId="{B7E6268A-0CFE-4520-B867-E4464ABAA349}" dt="2025-07-14T13:44:17.632" v="185" actId="20577"/>
          <ac:spMkLst>
            <pc:docMk/>
            <pc:sldMk cId="3168714271" sldId="2146846700"/>
            <ac:spMk id="5" creationId="{6F09B92D-D112-41DE-D006-E8ED100FC0E5}"/>
          </ac:spMkLst>
        </pc:spChg>
        <pc:spChg chg="mod">
          <ac:chgData name="Lindahl, Jesper" userId="e4ef0151-2101-4262-9fbd-8d573a5b5d87" providerId="ADAL" clId="{B7E6268A-0CFE-4520-B867-E4464ABAA349}" dt="2025-07-14T13:44:22.006" v="187" actId="1076"/>
          <ac:spMkLst>
            <pc:docMk/>
            <pc:sldMk cId="3168714271" sldId="2146846700"/>
            <ac:spMk id="10" creationId="{202CF06B-29BB-E891-7DFD-5BE15030B01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558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1pPr>
    <a:lvl2pPr marL="207889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2pPr>
    <a:lvl3pPr marL="415778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3pPr>
    <a:lvl4pPr marL="623667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4pPr>
    <a:lvl5pPr marL="831555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5pPr>
    <a:lvl6pPr marL="1039444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6pPr>
    <a:lvl7pPr marL="1247333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7pPr>
    <a:lvl8pPr marL="1455222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8pPr>
    <a:lvl9pPr marL="1663111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81D47-2637-2C7D-99FF-25CEB1FA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14B411F-0092-F1D8-6623-2A4B27A73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E4F5E48-0EB8-32E4-20B6-AB1DF8AB4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0616" y="3379959"/>
            <a:ext cx="7447868" cy="2765623"/>
          </a:xfrm>
          <a:prstGeom prst="rect">
            <a:avLst/>
          </a:prstGeom>
        </p:spPr>
        <p:txBody>
          <a:bodyPr lIns="42437" tIns="21219" rIns="42437" bIns="21219"/>
          <a:lstStyle/>
          <a:p>
            <a:endParaRPr lang="da-DK" sz="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3986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da-DK" sz="5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1614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9ECDF-0295-D245-8C91-83BA34FE0BB0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2631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500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9ECDF-0295-D245-8C91-83BA34FE0BB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6553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da-DK" sz="5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2220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500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9ECDF-0295-D245-8C91-83BA34FE0BB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2390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500" dirty="0">
              <a:ea typeface="Calibri"/>
              <a:cs typeface="Calibri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9ECDF-0295-D245-8C91-83BA34FE0BB0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4643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9ECDF-0295-D245-8C91-83BA34FE0BB0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5052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9ECDF-0295-D245-8C91-83BA34FE0BB0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4357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da-DK" sz="5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690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9ECDF-0295-D245-8C91-83BA34FE0BB0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5301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C117F-E9F5-43D7-7CC7-9B04CA694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F8CF9CCD-657A-22B8-3ACA-F8BA1F916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6C73F3D-65A4-0113-0DC8-B21A75315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500" dirty="0">
              <a:ea typeface="Calibri"/>
              <a:cs typeface="Calibri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F1F1054-7B3B-777E-7405-CDF04E025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9ECDF-0295-D245-8C91-83BA34FE0BB0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6602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9890" y="500351"/>
            <a:ext cx="10572221" cy="349968"/>
          </a:xfrm>
        </p:spPr>
        <p:txBody>
          <a:bodyPr lIns="0" tIns="0" rIns="0" bIns="0"/>
          <a:lstStyle>
            <a:lvl1pPr>
              <a:defRPr sz="2274" b="1" i="0">
                <a:solidFill>
                  <a:srgbClr val="63609A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8502" y="1496229"/>
            <a:ext cx="10354997" cy="241476"/>
          </a:xfrm>
        </p:spPr>
        <p:txBody>
          <a:bodyPr lIns="0" tIns="0" rIns="0" bIns="0"/>
          <a:lstStyle>
            <a:lvl1pPr>
              <a:defRPr sz="1569" b="1" i="0">
                <a:solidFill>
                  <a:schemeClr val="tx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0" hasCustomPrompt="1"/>
          </p:nvPr>
        </p:nvSpPr>
        <p:spPr>
          <a:xfrm>
            <a:off x="809890" y="6498263"/>
            <a:ext cx="7624813" cy="123111"/>
          </a:xfrm>
        </p:spPr>
        <p:txBody>
          <a:bodyPr/>
          <a:lstStyle>
            <a:lvl1pPr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>
              <a:defRPr sz="546">
                <a:latin typeface="Trebuchet MS" charset="0"/>
                <a:ea typeface="Trebuchet MS" charset="0"/>
                <a:cs typeface="Trebuchet MS" charset="0"/>
              </a:defRPr>
            </a:lvl2pPr>
            <a:lvl3pPr>
              <a:defRPr sz="546">
                <a:latin typeface="Trebuchet MS" charset="0"/>
                <a:ea typeface="Trebuchet MS" charset="0"/>
                <a:cs typeface="Trebuchet MS" charset="0"/>
              </a:defRPr>
            </a:lvl3pPr>
            <a:lvl4pPr>
              <a:defRPr sz="546">
                <a:latin typeface="Trebuchet MS" charset="0"/>
                <a:ea typeface="Trebuchet MS" charset="0"/>
                <a:cs typeface="Trebuchet MS" charset="0"/>
              </a:defRPr>
            </a:lvl4pPr>
            <a:lvl5pPr>
              <a:defRPr sz="546">
                <a:latin typeface="Trebuchet MS" charset="0"/>
                <a:ea typeface="Trebuchet MS" charset="0"/>
                <a:cs typeface="Trebuchet MS" charset="0"/>
              </a:defRPr>
            </a:lvl5pPr>
          </a:lstStyle>
          <a:p>
            <a:pPr lvl="0"/>
            <a:r>
              <a:rPr lang="sv-SE" dirty="0"/>
              <a:t>Referens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9890" y="500351"/>
            <a:ext cx="10572221" cy="349968"/>
          </a:xfrm>
        </p:spPr>
        <p:txBody>
          <a:bodyPr lIns="0" tIns="0" rIns="0" bIns="0"/>
          <a:lstStyle>
            <a:lvl1pPr>
              <a:defRPr sz="2274" b="1" i="0">
                <a:solidFill>
                  <a:srgbClr val="63609A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lang="sv-SE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9/8/25</a:t>
            </a:fld>
            <a:endParaRPr lang="en-US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54BF678-AB23-DD3A-31BD-A2AA4C5CEA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9890" y="500351"/>
            <a:ext cx="10572221" cy="349968"/>
          </a:xfrm>
        </p:spPr>
        <p:txBody>
          <a:bodyPr lIns="0" tIns="0" rIns="0" bIns="0"/>
          <a:lstStyle>
            <a:lvl1pPr>
              <a:defRPr sz="2274" b="1" i="0">
                <a:solidFill>
                  <a:srgbClr val="63609A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lang="sv-SE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9/8/25</a:t>
            </a:fld>
            <a:endParaRPr lang="en-US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A784DF7-F38B-AC9E-3932-BB34F1B91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9/8/25</a:t>
            </a:fld>
            <a:endParaRPr lang="en-US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ACE630E-2204-BF33-B01D-81A6651105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568D3D-26AE-AEDC-5605-29AF3B424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0558F79-B58A-2473-269E-1BEE6C9B7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C84E10C-039B-FFB4-1EA7-BE996D00A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A93D-49C0-7B47-9486-6F5447FCEBCE}" type="datetimeFigureOut">
              <a:rPr lang="da-DK" smtClean="0"/>
              <a:t>08.09.2025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D881B4-DC3C-FAF0-4603-4003C987A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8DFAF7-F062-757E-7B4C-40F5D7DF9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4B64D-6FDE-2642-B522-E5CF83116C6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2499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1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D2406EE-A554-5348-AE6D-4D8B343E6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6078" y="1102385"/>
            <a:ext cx="11274772" cy="5328857"/>
          </a:xfrm>
          <a:prstGeom prst="rect">
            <a:avLst/>
          </a:prstGeom>
        </p:spPr>
        <p:txBody>
          <a:bodyPr tIns="0" rIns="0" bIns="0" numCol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a one-column layout. Click to add content</a:t>
            </a:r>
          </a:p>
        </p:txBody>
      </p:sp>
      <p:sp>
        <p:nvSpPr>
          <p:cNvPr id="19" name="Footer Placeholder 8">
            <a:extLst>
              <a:ext uri="{FF2B5EF4-FFF2-40B4-BE49-F238E27FC236}">
                <a16:creationId xmlns:a16="http://schemas.microsoft.com/office/drawing/2014/main" id="{CDA06C55-0643-C148-AAB1-C4BB26FD7B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sp>
        <p:nvSpPr>
          <p:cNvPr id="22" name="タイトル プレースホルダ 1">
            <a:extLst>
              <a:ext uri="{FF2B5EF4-FFF2-40B4-BE49-F238E27FC236}">
                <a16:creationId xmlns:a16="http://schemas.microsoft.com/office/drawing/2014/main" id="{86D2E5B8-9E2B-DB46-A55A-5F26569C4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11274772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20" name="スライド番号プレースホルダ 5">
            <a:extLst>
              <a:ext uri="{FF2B5EF4-FFF2-40B4-BE49-F238E27FC236}">
                <a16:creationId xmlns:a16="http://schemas.microsoft.com/office/drawing/2014/main" id="{51A4825E-63A1-564F-BC3A-FBC167ECE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‹nr.›</a:t>
            </a:fld>
            <a:endParaRPr lang="ja-JP" altLang="en-US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44EB3013-FCB4-1B4E-A9F2-FD57CF727C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bg1">
                    <a:lumMod val="50000"/>
                  </a:schemeClr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65C52AE1-F5D3-ECBA-3333-62B4CC8244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4518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0D777066-9BFC-8589-1B5C-C39B1839E2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254808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0D777066-9BFC-8589-1B5C-C39B1839E2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8501" y="2051048"/>
            <a:ext cx="10354997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125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lang="sv-SE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125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25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fld id="{B6F15528-21DE-4FAA-801E-634DDDAF4B2B}" type="slidenum">
              <a:rPr lang="sv-SE" smtClean="0"/>
              <a:pPr/>
              <a:t>‹nr.›</a:t>
            </a:fld>
            <a:endParaRPr lang="sv-SE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48322" y="376963"/>
            <a:ext cx="10572221" cy="769441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>
              <a:defRPr sz="5000" b="1" i="0">
                <a:solidFill>
                  <a:srgbClr val="63609A"/>
                </a:solidFill>
                <a:latin typeface="Times New Roman"/>
                <a:cs typeface="Times New Roman"/>
              </a:defRPr>
            </a:lvl1pPr>
          </a:lstStyle>
          <a:p>
            <a:r>
              <a:rPr lang="da-DK" dirty="0"/>
              <a:t>v</a:t>
            </a:r>
            <a:endParaRPr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0C355AE-0D55-04E9-37FC-1D7A65B4E26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5" r:id="rId6"/>
    <p:sldLayoutId id="2147483697" r:id="rId7"/>
  </p:sldLayoutIdLst>
  <p:txStyles>
    <p:titleStyle>
      <a:lvl1pPr>
        <a:defRPr>
          <a:solidFill>
            <a:schemeClr val="bg1"/>
          </a:solidFill>
          <a:latin typeface="Trebuchet MS" charset="0"/>
          <a:ea typeface="Trebuchet MS" charset="0"/>
          <a:cs typeface="Trebuchet MS" charset="0"/>
        </a:defRPr>
      </a:lvl1pPr>
    </p:titleStyle>
    <p:bodyStyle>
      <a:lvl1pPr marL="0">
        <a:defRPr>
          <a:latin typeface="Trebuchet MS" charset="0"/>
          <a:ea typeface="Trebuchet MS" charset="0"/>
          <a:cs typeface="Trebuchet MS" charset="0"/>
        </a:defRPr>
      </a:lvl1pPr>
      <a:lvl2pPr marL="207889">
        <a:defRPr>
          <a:latin typeface="+mn-lt"/>
          <a:ea typeface="+mn-ea"/>
          <a:cs typeface="+mn-cs"/>
        </a:defRPr>
      </a:lvl2pPr>
      <a:lvl3pPr marL="415778">
        <a:defRPr>
          <a:latin typeface="+mn-lt"/>
          <a:ea typeface="+mn-ea"/>
          <a:cs typeface="+mn-cs"/>
        </a:defRPr>
      </a:lvl3pPr>
      <a:lvl4pPr marL="623667">
        <a:defRPr>
          <a:latin typeface="+mn-lt"/>
          <a:ea typeface="+mn-ea"/>
          <a:cs typeface="+mn-cs"/>
        </a:defRPr>
      </a:lvl4pPr>
      <a:lvl5pPr marL="831555">
        <a:defRPr>
          <a:latin typeface="+mn-lt"/>
          <a:ea typeface="+mn-ea"/>
          <a:cs typeface="+mn-cs"/>
        </a:defRPr>
      </a:lvl5pPr>
      <a:lvl6pPr marL="1039444">
        <a:defRPr>
          <a:latin typeface="+mn-lt"/>
          <a:ea typeface="+mn-ea"/>
          <a:cs typeface="+mn-cs"/>
        </a:defRPr>
      </a:lvl6pPr>
      <a:lvl7pPr marL="1247333">
        <a:defRPr>
          <a:latin typeface="+mn-lt"/>
          <a:ea typeface="+mn-ea"/>
          <a:cs typeface="+mn-cs"/>
        </a:defRPr>
      </a:lvl7pPr>
      <a:lvl8pPr marL="1455222">
        <a:defRPr>
          <a:latin typeface="+mn-lt"/>
          <a:ea typeface="+mn-ea"/>
          <a:cs typeface="+mn-cs"/>
        </a:defRPr>
      </a:lvl8pPr>
      <a:lvl9pPr marL="166311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07889">
        <a:defRPr>
          <a:latin typeface="+mn-lt"/>
          <a:ea typeface="+mn-ea"/>
          <a:cs typeface="+mn-cs"/>
        </a:defRPr>
      </a:lvl2pPr>
      <a:lvl3pPr marL="415778">
        <a:defRPr>
          <a:latin typeface="+mn-lt"/>
          <a:ea typeface="+mn-ea"/>
          <a:cs typeface="+mn-cs"/>
        </a:defRPr>
      </a:lvl3pPr>
      <a:lvl4pPr marL="623667">
        <a:defRPr>
          <a:latin typeface="+mn-lt"/>
          <a:ea typeface="+mn-ea"/>
          <a:cs typeface="+mn-cs"/>
        </a:defRPr>
      </a:lvl4pPr>
      <a:lvl5pPr marL="831555">
        <a:defRPr>
          <a:latin typeface="+mn-lt"/>
          <a:ea typeface="+mn-ea"/>
          <a:cs typeface="+mn-cs"/>
        </a:defRPr>
      </a:lvl5pPr>
      <a:lvl6pPr marL="1039444">
        <a:defRPr>
          <a:latin typeface="+mn-lt"/>
          <a:ea typeface="+mn-ea"/>
          <a:cs typeface="+mn-cs"/>
        </a:defRPr>
      </a:lvl6pPr>
      <a:lvl7pPr marL="1247333">
        <a:defRPr>
          <a:latin typeface="+mn-lt"/>
          <a:ea typeface="+mn-ea"/>
          <a:cs typeface="+mn-cs"/>
        </a:defRPr>
      </a:lvl7pPr>
      <a:lvl8pPr marL="1455222">
        <a:defRPr>
          <a:latin typeface="+mn-lt"/>
          <a:ea typeface="+mn-ea"/>
          <a:cs typeface="+mn-cs"/>
        </a:defRPr>
      </a:lvl8pPr>
      <a:lvl9pPr marL="166311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cbi.nlm.nih.gov/books/NBK526132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147/NSS.S31269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doi.org/10.1136/bmj.h68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36/bmj.h68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147/NSS.S31269" TargetMode="External"/><Relationship Id="rId2" Type="http://schemas.openxmlformats.org/officeDocument/2006/relationships/hyperlink" Target="https://www.ncbi.nlm.nih.gov/books/NBK526132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oi.org/10.1016/j.euroneuro.2017.03.007" TargetMode="External"/><Relationship Id="rId4" Type="http://schemas.openxmlformats.org/officeDocument/2006/relationships/hyperlink" Target="https://doi.org/10.1136/bmj.h6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764285E3-EEA3-4101-BE56-2F50EC1CEE66}"/>
              </a:ext>
            </a:extLst>
          </p:cNvPr>
          <p:cNvGrpSpPr/>
          <p:nvPr/>
        </p:nvGrpSpPr>
        <p:grpSpPr>
          <a:xfrm>
            <a:off x="0" y="826428"/>
            <a:ext cx="12192000" cy="6031572"/>
            <a:chOff x="0" y="826428"/>
            <a:chExt cx="12192000" cy="6031572"/>
          </a:xfrm>
        </p:grpSpPr>
        <p:pic>
          <p:nvPicPr>
            <p:cNvPr id="3" name="Billede 2">
              <a:extLst>
                <a:ext uri="{FF2B5EF4-FFF2-40B4-BE49-F238E27FC236}">
                  <a16:creationId xmlns:a16="http://schemas.microsoft.com/office/drawing/2014/main" id="{A237C75E-5B63-3139-B291-2819C3527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5881" y="826428"/>
              <a:ext cx="9955631" cy="2115495"/>
            </a:xfrm>
            <a:prstGeom prst="rect">
              <a:avLst/>
            </a:prstGeom>
          </p:spPr>
        </p:pic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761799E1-7F14-771F-C331-F3E4AE38092C}"/>
                </a:ext>
              </a:extLst>
            </p:cNvPr>
            <p:cNvGrpSpPr/>
            <p:nvPr/>
          </p:nvGrpSpPr>
          <p:grpSpPr>
            <a:xfrm>
              <a:off x="0" y="4868649"/>
              <a:ext cx="12192000" cy="1989351"/>
              <a:chOff x="0" y="4868649"/>
              <a:chExt cx="12192000" cy="1989351"/>
            </a:xfrm>
          </p:grpSpPr>
          <p:sp>
            <p:nvSpPr>
              <p:cNvPr id="4" name="Rectangle 10">
                <a:extLst>
                  <a:ext uri="{FF2B5EF4-FFF2-40B4-BE49-F238E27FC236}">
                    <a16:creationId xmlns:a16="http://schemas.microsoft.com/office/drawing/2014/main" id="{EBEF64E7-A9D1-24A0-66B3-954636A508A0}"/>
                  </a:ext>
                </a:extLst>
              </p:cNvPr>
              <p:cNvSpPr/>
              <p:nvPr/>
            </p:nvSpPr>
            <p:spPr>
              <a:xfrm>
                <a:off x="0" y="4943260"/>
                <a:ext cx="12192000" cy="1914740"/>
              </a:xfrm>
              <a:prstGeom prst="rect">
                <a:avLst/>
              </a:prstGeom>
              <a:solidFill>
                <a:srgbClr val="E5DBF2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1BEDC39E-D6A9-E2BE-4A76-BE7CC956CFC9}"/>
                  </a:ext>
                </a:extLst>
              </p:cNvPr>
              <p:cNvSpPr/>
              <p:nvPr/>
            </p:nvSpPr>
            <p:spPr>
              <a:xfrm>
                <a:off x="0" y="4868649"/>
                <a:ext cx="12192000" cy="440012"/>
              </a:xfrm>
              <a:prstGeom prst="rect">
                <a:avLst/>
              </a:prstGeom>
              <a:solidFill>
                <a:srgbClr val="7057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5118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6194A-E220-282B-08A6-96E719DFA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10">
            <a:extLst>
              <a:ext uri="{FF2B5EF4-FFF2-40B4-BE49-F238E27FC236}">
                <a16:creationId xmlns:a16="http://schemas.microsoft.com/office/drawing/2014/main" id="{A69291A7-D56A-A151-C270-07DA654B059D}"/>
              </a:ext>
            </a:extLst>
          </p:cNvPr>
          <p:cNvSpPr/>
          <p:nvPr/>
        </p:nvSpPr>
        <p:spPr>
          <a:xfrm>
            <a:off x="1555668" y="3397104"/>
            <a:ext cx="10287000" cy="2460410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9C55A67-7382-971F-A3A4-FFE737337973}"/>
              </a:ext>
            </a:extLst>
          </p:cNvPr>
          <p:cNvSpPr/>
          <p:nvPr/>
        </p:nvSpPr>
        <p:spPr>
          <a:xfrm>
            <a:off x="0" y="1389117"/>
            <a:ext cx="8551718" cy="3262954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Billede 26">
            <a:extLst>
              <a:ext uri="{FF2B5EF4-FFF2-40B4-BE49-F238E27FC236}">
                <a16:creationId xmlns:a16="http://schemas.microsoft.com/office/drawing/2014/main" id="{3BCF0F1D-BF2D-A8B2-9A5C-FDE9E055A3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24"/>
          <a:stretch/>
        </p:blipFill>
        <p:spPr>
          <a:xfrm>
            <a:off x="6387629" y="3759864"/>
            <a:ext cx="5520353" cy="2049836"/>
          </a:xfrm>
          <a:prstGeom prst="rect">
            <a:avLst/>
          </a:prstGeom>
        </p:spPr>
      </p:pic>
      <p:sp>
        <p:nvSpPr>
          <p:cNvPr id="51" name="Undertitel 2">
            <a:extLst>
              <a:ext uri="{FF2B5EF4-FFF2-40B4-BE49-F238E27FC236}">
                <a16:creationId xmlns:a16="http://schemas.microsoft.com/office/drawing/2014/main" id="{CE023DEC-F74D-25C9-95C5-5430829BDDAC}"/>
              </a:ext>
            </a:extLst>
          </p:cNvPr>
          <p:cNvSpPr txBox="1">
            <a:spLocks/>
          </p:cNvSpPr>
          <p:nvPr/>
        </p:nvSpPr>
        <p:spPr>
          <a:xfrm>
            <a:off x="440048" y="1719108"/>
            <a:ext cx="7103752" cy="400648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Trebuchet MS" charset="0"/>
                <a:ea typeface="Trebuchet MS" charset="0"/>
                <a:cs typeface="Trebuchet MS" charset="0"/>
              </a:defRPr>
            </a:lvl1pPr>
            <a:lvl2pPr marL="207889">
              <a:defRPr>
                <a:latin typeface="+mn-lt"/>
                <a:ea typeface="+mn-ea"/>
                <a:cs typeface="+mn-cs"/>
              </a:defRPr>
            </a:lvl2pPr>
            <a:lvl3pPr marL="415778">
              <a:defRPr>
                <a:latin typeface="+mn-lt"/>
                <a:ea typeface="+mn-ea"/>
                <a:cs typeface="+mn-cs"/>
              </a:defRPr>
            </a:lvl3pPr>
            <a:lvl4pPr marL="623667">
              <a:defRPr>
                <a:latin typeface="+mn-lt"/>
                <a:ea typeface="+mn-ea"/>
                <a:cs typeface="+mn-cs"/>
              </a:defRPr>
            </a:lvl4pPr>
            <a:lvl5pPr marL="831555">
              <a:defRPr>
                <a:latin typeface="+mn-lt"/>
                <a:ea typeface="+mn-ea"/>
                <a:cs typeface="+mn-cs"/>
              </a:defRPr>
            </a:lvl5pPr>
            <a:lvl6pPr marL="1039444">
              <a:defRPr>
                <a:latin typeface="+mn-lt"/>
                <a:ea typeface="+mn-ea"/>
                <a:cs typeface="+mn-cs"/>
              </a:defRPr>
            </a:lvl6pPr>
            <a:lvl7pPr marL="1247333">
              <a:defRPr>
                <a:latin typeface="+mn-lt"/>
                <a:ea typeface="+mn-ea"/>
                <a:cs typeface="+mn-cs"/>
              </a:defRPr>
            </a:lvl7pPr>
            <a:lvl8pPr marL="1455222">
              <a:defRPr>
                <a:latin typeface="+mn-lt"/>
                <a:ea typeface="+mn-ea"/>
                <a:cs typeface="+mn-cs"/>
              </a:defRPr>
            </a:lvl8pPr>
            <a:lvl9pPr marL="1663111"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da-DK" sz="1800" kern="0" dirty="0">
                <a:solidFill>
                  <a:schemeClr val="bg1"/>
                </a:solidFill>
              </a:rPr>
              <a:t>SESSION 2.2</a:t>
            </a:r>
          </a:p>
          <a:p>
            <a:pPr defTabSz="914400"/>
            <a:endParaRPr lang="da-DK" sz="1800" i="1" kern="0" dirty="0">
              <a:solidFill>
                <a:schemeClr val="bg1"/>
              </a:solidFill>
            </a:endParaRPr>
          </a:p>
          <a:p>
            <a:pPr defTabSz="914400"/>
            <a:endParaRPr lang="da-DK" sz="1800" i="1" kern="0" dirty="0">
              <a:solidFill>
                <a:schemeClr val="bg1"/>
              </a:solidFill>
            </a:endParaRPr>
          </a:p>
          <a:p>
            <a:pPr defTabSz="914400"/>
            <a:endParaRPr lang="da-DK" sz="1800" i="1" kern="0" dirty="0">
              <a:solidFill>
                <a:schemeClr val="bg1"/>
              </a:solidFill>
            </a:endParaRPr>
          </a:p>
          <a:p>
            <a:pPr defTabSz="914400"/>
            <a:r>
              <a:rPr lang="da-DK" sz="3200" kern="0" dirty="0">
                <a:solidFill>
                  <a:schemeClr val="bg1"/>
                </a:solidFill>
              </a:rPr>
              <a:t>Ikke-medicinsk behandling: Søvn</a:t>
            </a:r>
          </a:p>
        </p:txBody>
      </p:sp>
      <p:pic>
        <p:nvPicPr>
          <p:cNvPr id="53" name="Billede 52">
            <a:extLst>
              <a:ext uri="{FF2B5EF4-FFF2-40B4-BE49-F238E27FC236}">
                <a16:creationId xmlns:a16="http://schemas.microsoft.com/office/drawing/2014/main" id="{77D8A487-8A75-E7DA-DD9A-4ACCFCD82C3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 t="6323" r="79056" b="53686"/>
          <a:stretch/>
        </p:blipFill>
        <p:spPr>
          <a:xfrm>
            <a:off x="6387629" y="3762702"/>
            <a:ext cx="1156171" cy="875064"/>
          </a:xfrm>
          <a:prstGeom prst="rect">
            <a:avLst/>
          </a:prstGeom>
        </p:spPr>
      </p:pic>
      <p:pic>
        <p:nvPicPr>
          <p:cNvPr id="54" name="Billede 53">
            <a:extLst>
              <a:ext uri="{FF2B5EF4-FFF2-40B4-BE49-F238E27FC236}">
                <a16:creationId xmlns:a16="http://schemas.microsoft.com/office/drawing/2014/main" id="{58BC4694-A233-7987-D7A1-1CCFB5580E6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 l="34851" t="6324" r="60798" b="53741"/>
          <a:stretch/>
        </p:blipFill>
        <p:spPr>
          <a:xfrm>
            <a:off x="8311543" y="3755540"/>
            <a:ext cx="240175" cy="873879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CA44CC0C-B882-04DD-6712-5F3E91BE10BC}"/>
              </a:ext>
            </a:extLst>
          </p:cNvPr>
          <p:cNvSpPr txBox="1"/>
          <p:nvPr/>
        </p:nvSpPr>
        <p:spPr>
          <a:xfrm>
            <a:off x="291629" y="6388689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9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C-APROM/DK/ADH/0165</a:t>
            </a:r>
          </a:p>
        </p:txBody>
      </p:sp>
      <p:sp>
        <p:nvSpPr>
          <p:cNvPr id="2" name="Undertitel 2">
            <a:extLst>
              <a:ext uri="{FF2B5EF4-FFF2-40B4-BE49-F238E27FC236}">
                <a16:creationId xmlns:a16="http://schemas.microsoft.com/office/drawing/2014/main" id="{94F639A1-B765-DA07-A62B-65E9253575B7}"/>
              </a:ext>
            </a:extLst>
          </p:cNvPr>
          <p:cNvSpPr txBox="1">
            <a:spLocks/>
          </p:cNvSpPr>
          <p:nvPr/>
        </p:nvSpPr>
        <p:spPr>
          <a:xfrm>
            <a:off x="440048" y="3340002"/>
            <a:ext cx="6186054" cy="92134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Trebuchet MS" charset="0"/>
                <a:ea typeface="Trebuchet MS" charset="0"/>
                <a:cs typeface="Trebuchet MS" charset="0"/>
              </a:defRPr>
            </a:lvl1pPr>
            <a:lvl2pPr marL="207889">
              <a:defRPr>
                <a:latin typeface="+mn-lt"/>
                <a:ea typeface="+mn-ea"/>
                <a:cs typeface="+mn-cs"/>
              </a:defRPr>
            </a:lvl2pPr>
            <a:lvl3pPr marL="415778">
              <a:defRPr>
                <a:latin typeface="+mn-lt"/>
                <a:ea typeface="+mn-ea"/>
                <a:cs typeface="+mn-cs"/>
              </a:defRPr>
            </a:lvl3pPr>
            <a:lvl4pPr marL="623667">
              <a:defRPr>
                <a:latin typeface="+mn-lt"/>
                <a:ea typeface="+mn-ea"/>
                <a:cs typeface="+mn-cs"/>
              </a:defRPr>
            </a:lvl4pPr>
            <a:lvl5pPr marL="831555">
              <a:defRPr>
                <a:latin typeface="+mn-lt"/>
                <a:ea typeface="+mn-ea"/>
                <a:cs typeface="+mn-cs"/>
              </a:defRPr>
            </a:lvl5pPr>
            <a:lvl6pPr marL="1039444">
              <a:defRPr>
                <a:latin typeface="+mn-lt"/>
                <a:ea typeface="+mn-ea"/>
                <a:cs typeface="+mn-cs"/>
              </a:defRPr>
            </a:lvl6pPr>
            <a:lvl7pPr marL="1247333">
              <a:defRPr>
                <a:latin typeface="+mn-lt"/>
                <a:ea typeface="+mn-ea"/>
                <a:cs typeface="+mn-cs"/>
              </a:defRPr>
            </a:lvl7pPr>
            <a:lvl8pPr marL="1455222">
              <a:defRPr>
                <a:latin typeface="+mn-lt"/>
                <a:ea typeface="+mn-ea"/>
                <a:cs typeface="+mn-cs"/>
              </a:defRPr>
            </a:lvl8pPr>
            <a:lvl9pPr marL="1663111"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da-DK" sz="1800" kern="0" dirty="0">
                <a:solidFill>
                  <a:schemeClr val="bg1">
                    <a:lumMod val="75000"/>
                  </a:schemeClr>
                </a:solidFill>
              </a:rPr>
              <a:t>Marie Kjestrup Speciallæge i psykiatri 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B839783-D205-6D2A-1DF7-B19098DBE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48" y="213413"/>
            <a:ext cx="4187672" cy="88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5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84"/>
    </mc:Choice>
    <mc:Fallback xmlns="">
      <p:transition spd="slow" advTm="2908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AAC4B-1DD7-40B1-6684-AE7045763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7">
            <a:extLst>
              <a:ext uri="{FF2B5EF4-FFF2-40B4-BE49-F238E27FC236}">
                <a16:creationId xmlns:a16="http://schemas.microsoft.com/office/drawing/2014/main" id="{842EB0C8-6250-A576-76D1-022B72698157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8141EF09-4B63-2DF3-DA26-BB975FE0A223}"/>
              </a:ext>
            </a:extLst>
          </p:cNvPr>
          <p:cNvSpPr/>
          <p:nvPr/>
        </p:nvSpPr>
        <p:spPr>
          <a:xfrm>
            <a:off x="4227871" y="500212"/>
            <a:ext cx="7964129" cy="56148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22D7EED6-3EAF-6CD7-4C26-64C0509198D1}"/>
              </a:ext>
            </a:extLst>
          </p:cNvPr>
          <p:cNvSpPr txBox="1"/>
          <p:nvPr/>
        </p:nvSpPr>
        <p:spPr>
          <a:xfrm>
            <a:off x="5170973" y="1553462"/>
            <a:ext cx="681977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1.1 At blive diagnosticeret med ADHD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1.2 Hvad er ADHD? 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2.1 Ikke-medicinsk behandling - Kost</a:t>
            </a:r>
            <a:b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1" lang="da-DK" sz="2400" b="1" dirty="0">
                <a:latin typeface="Calibri" panose="020F0502020204030204" pitchFamily="34" charset="0"/>
                <a:cs typeface="Calibri" panose="020F0502020204030204" pitchFamily="34" charset="0"/>
              </a:rPr>
              <a:t>2.2 Ikke-medicinsk behadling - Søvn 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Medicinsk behandling 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Følelsesregulering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Mestringsstrategier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Pårørende</a:t>
            </a:r>
          </a:p>
          <a:p>
            <a:endParaRPr kumimoji="1" lang="da-DK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93187DD-DA73-339A-CE7D-B8F614B113D5}"/>
              </a:ext>
            </a:extLst>
          </p:cNvPr>
          <p:cNvSpPr txBox="1"/>
          <p:nvPr/>
        </p:nvSpPr>
        <p:spPr>
          <a:xfrm>
            <a:off x="282295" y="500212"/>
            <a:ext cx="39455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Sessionsoversigt</a:t>
            </a:r>
            <a:endParaRPr kumimoji="1" lang="da-DK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33178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CACA-0EFB-CF16-BA64-661631193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8A26DB-1F92-B57B-E889-9BCA1EE89603}"/>
              </a:ext>
            </a:extLst>
          </p:cNvPr>
          <p:cNvSpPr/>
          <p:nvPr/>
        </p:nvSpPr>
        <p:spPr>
          <a:xfrm>
            <a:off x="0" y="2793933"/>
            <a:ext cx="12218171" cy="1817280"/>
          </a:xfrm>
          <a:prstGeom prst="rect">
            <a:avLst/>
          </a:prstGeom>
          <a:solidFill>
            <a:srgbClr val="664F7C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9118C-4562-0B3C-7B28-1D4C4ACE3A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JP" sz="800" b="1" i="0" u="none" strike="noStrike" kern="1200" cap="none" spc="100" normalizeH="0" baseline="0" noProof="0">
                <a:ln>
                  <a:noFill/>
                </a:ln>
                <a:solidFill>
                  <a:srgbClr val="3437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JP" sz="800" b="1" i="0" u="none" strike="noStrike" kern="1200" cap="none" spc="10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F013E2D5-4DA0-F43E-1BE1-88C12D1E59D4}"/>
              </a:ext>
            </a:extLst>
          </p:cNvPr>
          <p:cNvSpPr/>
          <p:nvPr/>
        </p:nvSpPr>
        <p:spPr>
          <a:xfrm>
            <a:off x="354650" y="1834077"/>
            <a:ext cx="8888410" cy="3629463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05C541B3-C1A1-35C1-1DC3-80A926627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456" y="318968"/>
            <a:ext cx="7727264" cy="1325563"/>
          </a:xfrm>
        </p:spPr>
        <p:txBody>
          <a:bodyPr/>
          <a:lstStyle/>
          <a:p>
            <a:r>
              <a:rPr lang="da-DK" dirty="0">
                <a:solidFill>
                  <a:srgbClr val="644D79"/>
                </a:solidFill>
                <a:latin typeface="+mn-lt"/>
              </a:rPr>
              <a:t>Agenda for sessionen </a:t>
            </a:r>
            <a:endParaRPr lang="da-DK" baseline="30000" dirty="0">
              <a:solidFill>
                <a:srgbClr val="644D79"/>
              </a:solidFill>
              <a:latin typeface="+mn-lt"/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1CF067D-F46C-CFAB-8885-DA4327A21DB3}"/>
              </a:ext>
            </a:extLst>
          </p:cNvPr>
          <p:cNvSpPr txBox="1"/>
          <p:nvPr/>
        </p:nvSpPr>
        <p:spPr>
          <a:xfrm>
            <a:off x="582469" y="2371104"/>
            <a:ext cx="7503744" cy="24519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sv-SE"/>
            </a:defPPr>
            <a:lvl1pPr indent="-514350">
              <a:spcBef>
                <a:spcPts val="1000"/>
              </a:spcBef>
              <a:buFont typeface="+mj-lt"/>
              <a:buAutoNum type="arabicPeriod"/>
              <a:defRPr kumimoji="1" sz="24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a-DK" dirty="0"/>
              <a:t>Hvorfor er søvn vigtig?</a:t>
            </a:r>
          </a:p>
          <a:p>
            <a:r>
              <a:rPr lang="da-DK" dirty="0"/>
              <a:t>Døgnrytme</a:t>
            </a:r>
          </a:p>
          <a:p>
            <a:r>
              <a:rPr lang="da-DK" dirty="0"/>
              <a:t>ADHD og søvn</a:t>
            </a:r>
          </a:p>
          <a:p>
            <a:r>
              <a:rPr lang="da-DK" dirty="0"/>
              <a:t>Hvad kan du selv gøre?</a:t>
            </a:r>
          </a:p>
          <a:p>
            <a:r>
              <a:rPr lang="da-DK" dirty="0"/>
              <a:t>Medicinsk behandling af søvnproblemer</a:t>
            </a:r>
          </a:p>
        </p:txBody>
      </p:sp>
    </p:spTree>
    <p:extLst>
      <p:ext uri="{BB962C8B-B14F-4D97-AF65-F5344CB8AC3E}">
        <p14:creationId xmlns:p14="http://schemas.microsoft.com/office/powerpoint/2010/main" val="82244946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CBBC2172-D96F-C58A-D2D6-74B7229B2521}"/>
              </a:ext>
            </a:extLst>
          </p:cNvPr>
          <p:cNvSpPr/>
          <p:nvPr/>
        </p:nvSpPr>
        <p:spPr>
          <a:xfrm>
            <a:off x="0" y="1440180"/>
            <a:ext cx="7428270" cy="3947160"/>
          </a:xfrm>
          <a:prstGeom prst="rect">
            <a:avLst/>
          </a:prstGeom>
          <a:solidFill>
            <a:srgbClr val="70578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6D33A1D-1694-71C9-7188-0064299F042F}"/>
              </a:ext>
            </a:extLst>
          </p:cNvPr>
          <p:cNvSpPr/>
          <p:nvPr/>
        </p:nvSpPr>
        <p:spPr>
          <a:xfrm>
            <a:off x="6606540" y="1996440"/>
            <a:ext cx="5585460" cy="3947160"/>
          </a:xfrm>
          <a:prstGeom prst="rect">
            <a:avLst/>
          </a:prstGeom>
          <a:solidFill>
            <a:srgbClr val="F2EEF7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B543B6-C975-996F-9802-9BF57E621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62" y="448893"/>
            <a:ext cx="10572221" cy="769441"/>
          </a:xfrm>
        </p:spPr>
        <p:txBody>
          <a:bodyPr/>
          <a:lstStyle/>
          <a:p>
            <a:r>
              <a:rPr lang="da-DK" dirty="0">
                <a:solidFill>
                  <a:srgbClr val="70578B"/>
                </a:solidFill>
                <a:latin typeface="+mn-lt"/>
              </a:rPr>
              <a:t>Søvn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20CBF5-104E-846A-90DD-27F4367C5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562" y="2105561"/>
            <a:ext cx="5295378" cy="338554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chemeClr val="bg1"/>
                </a:solidFill>
                <a:latin typeface="+mn-lt"/>
              </a:rPr>
              <a:t>Søvn er afgørende for fysisk og psykisk helbred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chemeClr val="bg1"/>
                </a:solidFill>
                <a:latin typeface="+mn-lt"/>
              </a:rPr>
              <a:t>Humør, energi, immunforsvar, smerter og vægt påvirkes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chemeClr val="bg1"/>
                </a:solidFill>
                <a:latin typeface="+mn-lt"/>
              </a:rPr>
              <a:t>Søvnbehovet varierer gennem livet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chemeClr val="bg1"/>
                </a:solidFill>
                <a:latin typeface="+mn-lt"/>
              </a:rPr>
              <a:t>Helt normalt med perioder med påvirket søvn </a:t>
            </a:r>
            <a:r>
              <a:rPr lang="da-DK" sz="2400" b="0" dirty="0" err="1">
                <a:solidFill>
                  <a:schemeClr val="bg1"/>
                </a:solidFill>
                <a:latin typeface="+mn-lt"/>
              </a:rPr>
              <a:t>fx</a:t>
            </a:r>
            <a:r>
              <a:rPr lang="da-DK" sz="2400" b="0" dirty="0">
                <a:solidFill>
                  <a:schemeClr val="bg1"/>
                </a:solidFill>
                <a:latin typeface="+mn-lt"/>
              </a:rPr>
              <a:t> ved travlhed og hos småbørnsforældre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Billede 7" descr="Et billede, der indeholder Stregtegning, skitse, tegning, stregtegning&#10;&#10;Indhold genereret af kunstig intelligens kan være forkert.">
            <a:extLst>
              <a:ext uri="{FF2B5EF4-FFF2-40B4-BE49-F238E27FC236}">
                <a16:creationId xmlns:a16="http://schemas.microsoft.com/office/drawing/2014/main" id="{55A20448-BE18-BEB7-BE5C-E0226559C3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3975" y="1996440"/>
            <a:ext cx="5750589" cy="38337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63B727-89AE-31CF-BB9E-00F5B0D500DE}"/>
              </a:ext>
            </a:extLst>
          </p:cNvPr>
          <p:cNvSpPr txBox="1"/>
          <p:nvPr/>
        </p:nvSpPr>
        <p:spPr>
          <a:xfrm>
            <a:off x="338708" y="6521651"/>
            <a:ext cx="69139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00" dirty="0"/>
              <a:t>Irwin MR, et al. Sleep and inflammation: partners in sickness and in health. Nat Rev Immunol. 2019;19(11):702–15. doi:10.1038/s41577-019-0190-z.</a:t>
            </a:r>
            <a:endParaRPr lang="en-DK" sz="700" dirty="0"/>
          </a:p>
        </p:txBody>
      </p:sp>
    </p:spTree>
    <p:extLst>
      <p:ext uri="{BB962C8B-B14F-4D97-AF65-F5344CB8AC3E}">
        <p14:creationId xmlns:p14="http://schemas.microsoft.com/office/powerpoint/2010/main" val="3097345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57102A-9D23-C4DA-676D-76EF5C47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501" y="371803"/>
            <a:ext cx="10572221" cy="769441"/>
          </a:xfrm>
        </p:spPr>
        <p:txBody>
          <a:bodyPr/>
          <a:lstStyle/>
          <a:p>
            <a:r>
              <a:rPr lang="da-DK" dirty="0">
                <a:solidFill>
                  <a:srgbClr val="70578B"/>
                </a:solidFill>
                <a:latin typeface="+mn-lt"/>
              </a:rPr>
              <a:t>Døgnrytme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F12E6C04-7292-560C-0B31-CEF9F934FB00}"/>
              </a:ext>
            </a:extLst>
          </p:cNvPr>
          <p:cNvSpPr/>
          <p:nvPr/>
        </p:nvSpPr>
        <p:spPr>
          <a:xfrm>
            <a:off x="0" y="5250180"/>
            <a:ext cx="12192000" cy="1607820"/>
          </a:xfrm>
          <a:prstGeom prst="rect">
            <a:avLst/>
          </a:prstGeom>
          <a:solidFill>
            <a:srgbClr val="F2EE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B8457CA0-6435-7971-316E-C15255052A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336" b="13264"/>
          <a:stretch/>
        </p:blipFill>
        <p:spPr>
          <a:xfrm>
            <a:off x="7342574" y="3916681"/>
            <a:ext cx="4940866" cy="2941320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C4B3CD-120E-8A05-BF4E-FCBCCAD19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231" y="1790700"/>
            <a:ext cx="10686759" cy="196977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Styres af lys og fysisk aktivitet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Når det bliver mørkt og kroppen sænker tempoet udskiller hjernen søvnhormonet melatonin som gør os søvnige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Sygdom, stress og rejser kan påvirke udskillelsen af </a:t>
            </a:r>
            <a:r>
              <a:rPr lang="da-DK" sz="32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melatonin</a:t>
            </a:r>
            <a:r>
              <a:rPr lang="da-DK" sz="3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D7BDF-790A-D79F-5D4A-F6CFA9EA9867}"/>
              </a:ext>
            </a:extLst>
          </p:cNvPr>
          <p:cNvSpPr txBox="1"/>
          <p:nvPr/>
        </p:nvSpPr>
        <p:spPr>
          <a:xfrm>
            <a:off x="793103" y="6386426"/>
            <a:ext cx="69139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00" dirty="0"/>
              <a:t>Irwin MR, et al. Sleep and inflammation: partners in sickness and in health. Nat Rev Immunol. 2019;19(11):702–15. doi:10.1038/s41577-019-0190-z.</a:t>
            </a:r>
            <a:endParaRPr lang="en-DK" sz="700" dirty="0"/>
          </a:p>
        </p:txBody>
      </p:sp>
    </p:spTree>
    <p:extLst>
      <p:ext uri="{BB962C8B-B14F-4D97-AF65-F5344CB8AC3E}">
        <p14:creationId xmlns:p14="http://schemas.microsoft.com/office/powerpoint/2010/main" val="140281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05F5F-6CE6-CB0C-573D-D7C52D9E1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7">
            <a:extLst>
              <a:ext uri="{FF2B5EF4-FFF2-40B4-BE49-F238E27FC236}">
                <a16:creationId xmlns:a16="http://schemas.microsoft.com/office/drawing/2014/main" id="{278C9ECC-0EFC-2609-6F77-C48846A703AA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3D362608-379D-583B-319C-0C8554E0F6C7}"/>
              </a:ext>
            </a:extLst>
          </p:cNvPr>
          <p:cNvSpPr/>
          <p:nvPr/>
        </p:nvSpPr>
        <p:spPr>
          <a:xfrm>
            <a:off x="4678680" y="2105237"/>
            <a:ext cx="7368540" cy="37478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D24651FF-2251-5F6A-7F6B-A90218CAA046}"/>
              </a:ext>
            </a:extLst>
          </p:cNvPr>
          <p:cNvSpPr txBox="1"/>
          <p:nvPr/>
        </p:nvSpPr>
        <p:spPr>
          <a:xfrm>
            <a:off x="5021889" y="2240620"/>
            <a:ext cx="688079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20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Søvnbehov er normalt 6-9 timer hos voksne. Aftager med alderen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8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Søvnkvalitet opnås når vi når igennem de 4 forskellige søvnstadier: Døs, let søvn, dyb søvn og REM søvn (drømmesøvn)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8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Dette kaldes en søvncyklus. Tager ca. 1,5 time og vi skal nå 4-6 af dem på en nat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8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Det er i den dybe søvn hjernen afgiftes, indtryk lagres og bearbejdes, kroppen restituerer og batterierne lades 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7DACB560-D506-4BCD-45B2-9223909678E4}"/>
              </a:ext>
            </a:extLst>
          </p:cNvPr>
          <p:cNvSpPr txBox="1"/>
          <p:nvPr/>
        </p:nvSpPr>
        <p:spPr>
          <a:xfrm>
            <a:off x="1120140" y="1004894"/>
            <a:ext cx="66751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900" dirty="0">
                <a:solidFill>
                  <a:srgbClr val="70578B"/>
                </a:solidFill>
                <a:latin typeface="+mn-lt"/>
              </a:rPr>
              <a:t>Både søvnmængde og søvnkvalitet er vigtig</a:t>
            </a:r>
            <a:endParaRPr lang="da-DK" dirty="0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E78B9DE8-1443-5A99-94C1-37EADF35B40B}"/>
              </a:ext>
            </a:extLst>
          </p:cNvPr>
          <p:cNvSpPr txBox="1"/>
          <p:nvPr/>
        </p:nvSpPr>
        <p:spPr>
          <a:xfrm>
            <a:off x="282070" y="529072"/>
            <a:ext cx="50801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000" b="1" dirty="0">
                <a:solidFill>
                  <a:schemeClr val="bg1"/>
                </a:solidFill>
                <a:latin typeface="+mn-lt"/>
              </a:rPr>
              <a:t>Både søvnmængde og søvnkvalitet er vigtig</a:t>
            </a:r>
            <a:endParaRPr kumimoji="1" lang="da-DK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Billede 10" descr="Et billede, der indeholder skitse, Stregtegning, tegning, clipart&#10;&#10;Indhold genereret af kunstig intelligens kan være forkert.">
            <a:extLst>
              <a:ext uri="{FF2B5EF4-FFF2-40B4-BE49-F238E27FC236}">
                <a16:creationId xmlns:a16="http://schemas.microsoft.com/office/drawing/2014/main" id="{780D3D3D-0CEC-5F77-CC08-78BCDE7ACF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948759"/>
            <a:ext cx="5507027" cy="49092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373D3A-64F3-7509-4A6F-3C3F27A9A81B}"/>
              </a:ext>
            </a:extLst>
          </p:cNvPr>
          <p:cNvSpPr txBox="1"/>
          <p:nvPr/>
        </p:nvSpPr>
        <p:spPr>
          <a:xfrm>
            <a:off x="5546583" y="6414840"/>
            <a:ext cx="4497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Goldstein, A. N., &amp; Walker, M. P. (2024). </a:t>
            </a:r>
            <a:r>
              <a:rPr lang="en-US" sz="800" i="1" dirty="0"/>
              <a:t>Physiology, Sleep Stages</a:t>
            </a:r>
            <a:r>
              <a:rPr lang="en-US" sz="800" dirty="0"/>
              <a:t>. I </a:t>
            </a:r>
            <a:r>
              <a:rPr lang="en-US" sz="800" dirty="0" err="1"/>
              <a:t>StatPearls</a:t>
            </a:r>
            <a:r>
              <a:rPr lang="en-US" sz="800" dirty="0"/>
              <a:t>. </a:t>
            </a:r>
            <a:r>
              <a:rPr lang="en-US" sz="800" dirty="0" err="1"/>
              <a:t>StatPearls</a:t>
            </a:r>
            <a:r>
              <a:rPr lang="en-US" sz="800" dirty="0"/>
              <a:t> Publishing. Hentet fra </a:t>
            </a:r>
            <a:r>
              <a:rPr lang="en-US" sz="800" dirty="0">
                <a:hlinkClick r:id="rId4"/>
              </a:rPr>
              <a:t>https://www.ncbi.nlm.nih.gov/books/NBK526132/</a:t>
            </a:r>
            <a:endParaRPr lang="en-DK" sz="700" dirty="0"/>
          </a:p>
        </p:txBody>
      </p:sp>
    </p:spTree>
    <p:extLst>
      <p:ext uri="{BB962C8B-B14F-4D97-AF65-F5344CB8AC3E}">
        <p14:creationId xmlns:p14="http://schemas.microsoft.com/office/powerpoint/2010/main" val="4117036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5A6AC3A4-39A5-19C0-B4A1-A56FD2D50142}"/>
              </a:ext>
            </a:extLst>
          </p:cNvPr>
          <p:cNvSpPr/>
          <p:nvPr/>
        </p:nvSpPr>
        <p:spPr>
          <a:xfrm>
            <a:off x="0" y="-1"/>
            <a:ext cx="7528806" cy="6858001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3047DA-73D2-359D-237B-31295545B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91" y="985268"/>
            <a:ext cx="6987049" cy="1477328"/>
          </a:xfrm>
        </p:spPr>
        <p:txBody>
          <a:bodyPr/>
          <a:lstStyle/>
          <a:p>
            <a:r>
              <a:rPr lang="da-DK" sz="4800" dirty="0">
                <a:solidFill>
                  <a:srgbClr val="583D79"/>
                </a:solidFill>
                <a:latin typeface="+mn-lt"/>
              </a:rPr>
              <a:t>Søvnproblemer og ADHD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E51230E-F189-3AC1-D8EC-63122E550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59" y="2364466"/>
            <a:ext cx="6987048" cy="92333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583D79"/>
                </a:solidFill>
                <a:latin typeface="+mn-lt"/>
              </a:rPr>
              <a:t>Hyppigere og ofte været tilstede siden barndommen hos 80% 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583D79"/>
                </a:solidFill>
                <a:latin typeface="+mn-lt"/>
              </a:rPr>
              <a:t>ADHD er en reguleringsforstyrrelse. Kroppens regulering af vågenhed, søvn og døgnrytme er derfor også påvirket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01EC4287-507C-7214-4DBF-8861D62C15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8322" y="3447864"/>
            <a:ext cx="7528806" cy="3524436"/>
          </a:xfrm>
          <a:prstGeom prst="rect">
            <a:avLst/>
          </a:prstGeom>
        </p:spPr>
      </p:pic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7C045AEC-97E0-ACD9-9D8F-802FA86F0C3D}"/>
              </a:ext>
            </a:extLst>
          </p:cNvPr>
          <p:cNvSpPr txBox="1">
            <a:spLocks/>
          </p:cNvSpPr>
          <p:nvPr/>
        </p:nvSpPr>
        <p:spPr>
          <a:xfrm>
            <a:off x="1287468" y="4086214"/>
            <a:ext cx="3920198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3450" b="1" i="0">
                <a:solidFill>
                  <a:schemeClr val="tx1"/>
                </a:solidFill>
                <a:latin typeface="Times New Roman"/>
                <a:ea typeface="Trebuchet MS" charset="0"/>
                <a:cs typeface="Times New Roman"/>
              </a:defRPr>
            </a:lvl1pPr>
            <a:lvl2pPr marL="207889">
              <a:defRPr>
                <a:latin typeface="+mn-lt"/>
                <a:ea typeface="+mn-ea"/>
                <a:cs typeface="+mn-cs"/>
              </a:defRPr>
            </a:lvl2pPr>
            <a:lvl3pPr marL="415778">
              <a:defRPr>
                <a:latin typeface="+mn-lt"/>
                <a:ea typeface="+mn-ea"/>
                <a:cs typeface="+mn-cs"/>
              </a:defRPr>
            </a:lvl3pPr>
            <a:lvl4pPr marL="623667">
              <a:defRPr>
                <a:latin typeface="+mn-lt"/>
                <a:ea typeface="+mn-ea"/>
                <a:cs typeface="+mn-cs"/>
              </a:defRPr>
            </a:lvl4pPr>
            <a:lvl5pPr marL="831555">
              <a:defRPr>
                <a:latin typeface="+mn-lt"/>
                <a:ea typeface="+mn-ea"/>
                <a:cs typeface="+mn-cs"/>
              </a:defRPr>
            </a:lvl5pPr>
            <a:lvl6pPr marL="1039444">
              <a:defRPr>
                <a:latin typeface="+mn-lt"/>
                <a:ea typeface="+mn-ea"/>
                <a:cs typeface="+mn-cs"/>
              </a:defRPr>
            </a:lvl6pPr>
            <a:lvl7pPr marL="1247333">
              <a:defRPr>
                <a:latin typeface="+mn-lt"/>
                <a:ea typeface="+mn-ea"/>
                <a:cs typeface="+mn-cs"/>
              </a:defRPr>
            </a:lvl7pPr>
            <a:lvl8pPr marL="1455222">
              <a:defRPr>
                <a:latin typeface="+mn-lt"/>
                <a:ea typeface="+mn-ea"/>
                <a:cs typeface="+mn-cs"/>
              </a:defRPr>
            </a:lvl8pPr>
            <a:lvl9pPr marL="1663111">
              <a:defRPr>
                <a:latin typeface="+mn-lt"/>
                <a:ea typeface="+mn-ea"/>
                <a:cs typeface="+mn-cs"/>
              </a:defRPr>
            </a:lvl9pPr>
          </a:lstStyle>
          <a:p>
            <a:pPr marL="493639" lvl="1" indent="-285750" defTabSz="914400">
              <a:buFont typeface="Arial" panose="020B0604020202020204" pitchFamily="34" charset="0"/>
              <a:buChar char="•"/>
            </a:pPr>
            <a:r>
              <a:rPr lang="da-DK" sz="1600" kern="0" dirty="0">
                <a:solidFill>
                  <a:srgbClr val="70578B"/>
                </a:solidFill>
              </a:rPr>
              <a:t>Besvær med at falde i søvn</a:t>
            </a:r>
          </a:p>
          <a:p>
            <a:pPr marL="493639" lvl="1" indent="-285750" defTabSz="914400">
              <a:buFont typeface="Arial" panose="020B0604020202020204" pitchFamily="34" charset="0"/>
              <a:buChar char="•"/>
            </a:pPr>
            <a:r>
              <a:rPr lang="da-DK" sz="1600" kern="0" dirty="0">
                <a:solidFill>
                  <a:srgbClr val="70578B"/>
                </a:solidFill>
              </a:rPr>
              <a:t>Urolig søvn</a:t>
            </a:r>
          </a:p>
          <a:p>
            <a:pPr marL="493639" lvl="1" indent="-285750" defTabSz="914400">
              <a:buFont typeface="Arial" panose="020B0604020202020204" pitchFamily="34" charset="0"/>
              <a:buChar char="•"/>
            </a:pPr>
            <a:r>
              <a:rPr lang="da-DK" sz="1600" kern="0" dirty="0">
                <a:solidFill>
                  <a:srgbClr val="70578B"/>
                </a:solidFill>
              </a:rPr>
              <a:t>Vågner ofte i løbet af natten</a:t>
            </a:r>
          </a:p>
          <a:p>
            <a:pPr marL="493639" lvl="1" indent="-285750" defTabSz="914400">
              <a:buFont typeface="Arial" panose="020B0604020202020204" pitchFamily="34" charset="0"/>
              <a:buChar char="•"/>
            </a:pPr>
            <a:r>
              <a:rPr lang="da-DK" sz="1600" kern="0" dirty="0">
                <a:solidFill>
                  <a:srgbClr val="70578B"/>
                </a:solidFill>
              </a:rPr>
              <a:t>Vågner for tidligt</a:t>
            </a:r>
          </a:p>
          <a:p>
            <a:pPr marL="493639" lvl="1" indent="-285750" defTabSz="914400">
              <a:buFont typeface="Arial" panose="020B0604020202020204" pitchFamily="34" charset="0"/>
              <a:buChar char="•"/>
            </a:pPr>
            <a:r>
              <a:rPr lang="da-DK" sz="1600" kern="0" dirty="0">
                <a:solidFill>
                  <a:srgbClr val="70578B"/>
                </a:solidFill>
              </a:rPr>
              <a:t>Træthed om morgenen trods nattesøvn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42B3A7-7AA3-AB90-7D1A-AA16D655EAC5}"/>
              </a:ext>
            </a:extLst>
          </p:cNvPr>
          <p:cNvSpPr txBox="1"/>
          <p:nvPr/>
        </p:nvSpPr>
        <p:spPr>
          <a:xfrm>
            <a:off x="569166" y="6130212"/>
            <a:ext cx="63448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700" dirty="0"/>
              <a:t>1. Biederman J, et al. Predictors of persistent ADHD: An 11-year follow-up study. J </a:t>
            </a:r>
            <a:r>
              <a:rPr lang="en-US" sz="700" dirty="0" err="1"/>
              <a:t>Psychiatr</a:t>
            </a:r>
            <a:r>
              <a:rPr lang="en-US" sz="700" dirty="0"/>
              <a:t> Res. 2010;44(10):620–5. doi:10.1016/j.jpsychires.2010.06.009.</a:t>
            </a:r>
          </a:p>
          <a:p>
            <a:r>
              <a:rPr lang="en-US" sz="700" dirty="0"/>
              <a:t>2. Cortese S, et al. Sleep in children with attention-deficit/hyperactivity disorder: Meta-analysis of subjective and objective studies. J Am </a:t>
            </a:r>
            <a:r>
              <a:rPr lang="en-US" sz="700" dirty="0" err="1"/>
              <a:t>Acad</a:t>
            </a:r>
            <a:r>
              <a:rPr lang="en-US" sz="700" dirty="0"/>
              <a:t> Child </a:t>
            </a:r>
            <a:r>
              <a:rPr lang="en-US" sz="700" dirty="0" err="1"/>
              <a:t>Adolesc</a:t>
            </a:r>
            <a:r>
              <a:rPr lang="en-US" sz="700" dirty="0"/>
              <a:t> Psychiatry. 2009;48(9):894–908. doi:10.1097/CHI.0b013e3181b3162d.</a:t>
            </a:r>
          </a:p>
          <a:p>
            <a:pPr algn="l"/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3859719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ED0CF4F-6155-C9CA-6AD5-64D46D5A9A84}"/>
              </a:ext>
            </a:extLst>
          </p:cNvPr>
          <p:cNvSpPr/>
          <p:nvPr/>
        </p:nvSpPr>
        <p:spPr>
          <a:xfrm>
            <a:off x="0" y="0"/>
            <a:ext cx="12192000" cy="2506980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3AC5F7-209D-DA60-F12E-656C7912B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88" y="933223"/>
            <a:ext cx="10572221" cy="769441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  <a:latin typeface="+mn-lt"/>
              </a:rPr>
              <a:t>Dårlig søvn forværrer ADHD symptomer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FBE3ED-64EA-9CDB-7F8A-265C257FE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99" y="3273803"/>
            <a:ext cx="10354997" cy="21544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Hukommelsen påvirkes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Mere uopmærksom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Planlægnings- og overbliksbesvær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Irritabilitet - lunten er kortere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Sværere ved at vente/mere impulsiv</a:t>
            </a:r>
            <a:endParaRPr lang="da-DK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4C5E7F5F-473E-1EC7-4090-F9515203AF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9900" y="1702664"/>
            <a:ext cx="5372100" cy="47853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257D21-7D37-1A56-A34E-304B538C57A9}"/>
              </a:ext>
            </a:extLst>
          </p:cNvPr>
          <p:cNvSpPr txBox="1"/>
          <p:nvPr/>
        </p:nvSpPr>
        <p:spPr>
          <a:xfrm>
            <a:off x="918499" y="6488024"/>
            <a:ext cx="766043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00" dirty="0" err="1"/>
              <a:t>Cassoff</a:t>
            </a:r>
            <a:r>
              <a:rPr lang="en-US" sz="700" dirty="0"/>
              <a:t>, J., Wiebe, S. T., &amp; Gruber, R. (2013). Sleep patterns and the risk for ADHD: A review. </a:t>
            </a:r>
            <a:r>
              <a:rPr lang="en-US" sz="700" i="1" dirty="0"/>
              <a:t>Nature and Science of Sleep, 4</a:t>
            </a:r>
            <a:r>
              <a:rPr lang="en-US" sz="700" dirty="0"/>
              <a:t>, 73–80. </a:t>
            </a:r>
            <a:r>
              <a:rPr lang="en-US" sz="700" dirty="0">
                <a:hlinkClick r:id="rId3"/>
              </a:rPr>
              <a:t>https://doi.org/10.2147/NSS.S31269</a:t>
            </a:r>
            <a:endParaRPr lang="en-DK" sz="700" dirty="0"/>
          </a:p>
        </p:txBody>
      </p:sp>
    </p:spTree>
    <p:extLst>
      <p:ext uri="{BB962C8B-B14F-4D97-AF65-F5344CB8AC3E}">
        <p14:creationId xmlns:p14="http://schemas.microsoft.com/office/powerpoint/2010/main" val="3676043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8FD9B4F2-D2BE-1751-932E-81D207525A85}"/>
              </a:ext>
            </a:extLst>
          </p:cNvPr>
          <p:cNvSpPr/>
          <p:nvPr/>
        </p:nvSpPr>
        <p:spPr>
          <a:xfrm>
            <a:off x="0" y="-1"/>
            <a:ext cx="7528806" cy="6858001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EA64BC-D4B1-C478-4883-7CE2DE2EB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022" y="895439"/>
            <a:ext cx="10572221" cy="830997"/>
          </a:xfrm>
        </p:spPr>
        <p:txBody>
          <a:bodyPr/>
          <a:lstStyle/>
          <a:p>
            <a:r>
              <a:rPr lang="da-DK" sz="5400" dirty="0">
                <a:latin typeface="+mn-lt"/>
              </a:rPr>
              <a:t>Refleksion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B09B6F0-8FBA-1D52-D511-899AEA322428}"/>
              </a:ext>
            </a:extLst>
          </p:cNvPr>
          <p:cNvSpPr/>
          <p:nvPr/>
        </p:nvSpPr>
        <p:spPr>
          <a:xfrm>
            <a:off x="3726180" y="2872740"/>
            <a:ext cx="8465820" cy="2392680"/>
          </a:xfrm>
          <a:prstGeom prst="rect">
            <a:avLst/>
          </a:prstGeom>
          <a:solidFill>
            <a:srgbClr val="70578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8231DA-6B3E-54A1-84B2-145937810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6081" y="3613148"/>
            <a:ext cx="7288239" cy="923330"/>
          </a:xfrm>
        </p:spPr>
        <p:txBody>
          <a:bodyPr/>
          <a:lstStyle/>
          <a:p>
            <a:r>
              <a:rPr lang="da-DK" sz="6000" dirty="0">
                <a:solidFill>
                  <a:schemeClr val="bg1"/>
                </a:solidFill>
                <a:latin typeface="+mn-lt"/>
              </a:rPr>
              <a:t>Hvordan er din søvn?</a:t>
            </a:r>
          </a:p>
        </p:txBody>
      </p:sp>
    </p:spTree>
    <p:extLst>
      <p:ext uri="{BB962C8B-B14F-4D97-AF65-F5344CB8AC3E}">
        <p14:creationId xmlns:p14="http://schemas.microsoft.com/office/powerpoint/2010/main" val="3986215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4D01DAEB-D49F-05EE-DED9-6A99D63FBC6F}"/>
              </a:ext>
            </a:extLst>
          </p:cNvPr>
          <p:cNvSpPr/>
          <p:nvPr/>
        </p:nvSpPr>
        <p:spPr>
          <a:xfrm>
            <a:off x="0" y="0"/>
            <a:ext cx="12192000" cy="5632332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AE2AF2-5A12-8079-56B4-023609D2C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620" y="330953"/>
            <a:ext cx="10686760" cy="1846659"/>
          </a:xfrm>
        </p:spPr>
        <p:txBody>
          <a:bodyPr/>
          <a:lstStyle/>
          <a:p>
            <a:r>
              <a:rPr lang="da-DK" sz="4000" dirty="0">
                <a:latin typeface="+mn-lt"/>
              </a:rPr>
              <a:t>Den gode søvn er et vigtigt fokusområde  i ADHD behandlingen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DED00F-E6D7-5B0B-EFE6-3F320434E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620" y="1815902"/>
            <a:ext cx="10686760" cy="27084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Bedre søvn = bedre indlæring, funktionsevne og trivsel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God søvn optimerer effekt af medicin og øvrige tiltag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Din behandler vil spørge ind til din søvn og vil måske bede dig om at udfylde en søvndagbog</a:t>
            </a:r>
          </a:p>
          <a:p>
            <a:endParaRPr lang="da-DK" sz="2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endParaRPr lang="da-DK" sz="28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endParaRPr lang="da-DK" sz="28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1026" name="Picture 2" descr="Søvnforstyrrelser hos børn og unge | Ugeskriftet.dk">
            <a:extLst>
              <a:ext uri="{FF2B5EF4-FFF2-40B4-BE49-F238E27FC236}">
                <a16:creationId xmlns:a16="http://schemas.microsoft.com/office/drawing/2014/main" id="{11619CA6-25A8-2641-0CC8-3F94C6BCC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330" y="3377961"/>
            <a:ext cx="7254240" cy="3095141"/>
          </a:xfrm>
          <a:prstGeom prst="rect">
            <a:avLst/>
          </a:prstGeom>
          <a:noFill/>
          <a:ln w="76200">
            <a:solidFill>
              <a:srgbClr val="70578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BE826F-4CA7-372B-1853-1DE6848DA614}"/>
              </a:ext>
            </a:extLst>
          </p:cNvPr>
          <p:cNvSpPr txBox="1"/>
          <p:nvPr/>
        </p:nvSpPr>
        <p:spPr>
          <a:xfrm>
            <a:off x="888274" y="6620622"/>
            <a:ext cx="734635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00" dirty="0"/>
              <a:t>Hiscock, Harriet, et al. "Impact of a </a:t>
            </a:r>
            <a:r>
              <a:rPr lang="en-US" sz="700" dirty="0" err="1"/>
              <a:t>behavioural</a:t>
            </a:r>
            <a:r>
              <a:rPr lang="en-US" sz="700" dirty="0"/>
              <a:t> sleep intervention on symptoms and sleep in children with ADHD." </a:t>
            </a:r>
            <a:r>
              <a:rPr lang="en-US" sz="700" i="1" dirty="0"/>
              <a:t>BMJ</a:t>
            </a:r>
            <a:r>
              <a:rPr lang="en-US" sz="700" dirty="0"/>
              <a:t>, vol. 350, 2015, p. h68. </a:t>
            </a:r>
            <a:r>
              <a:rPr lang="en-US" sz="700" dirty="0">
                <a:hlinkClick r:id="rId4"/>
              </a:rPr>
              <a:t>https://doi.org/10.1136/bmj.h68</a:t>
            </a:r>
            <a:endParaRPr lang="en-DK" sz="700" dirty="0"/>
          </a:p>
        </p:txBody>
      </p:sp>
    </p:spTree>
    <p:extLst>
      <p:ext uri="{BB962C8B-B14F-4D97-AF65-F5344CB8AC3E}">
        <p14:creationId xmlns:p14="http://schemas.microsoft.com/office/powerpoint/2010/main" val="3167672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4691661F-A37F-70E4-A694-D2F015CF315D}"/>
              </a:ext>
            </a:extLst>
          </p:cNvPr>
          <p:cNvSpPr/>
          <p:nvPr/>
        </p:nvSpPr>
        <p:spPr>
          <a:xfrm>
            <a:off x="0" y="0"/>
            <a:ext cx="8663940" cy="6858000"/>
          </a:xfrm>
          <a:prstGeom prst="rect">
            <a:avLst/>
          </a:prstGeom>
          <a:solidFill>
            <a:srgbClr val="70578B"/>
          </a:solidFill>
          <a:ln>
            <a:solidFill>
              <a:srgbClr val="705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14BD9D-07BC-AC3D-525F-A8D148CF4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80" y="1307140"/>
            <a:ext cx="7587352" cy="769441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  <a:latin typeface="+mn-lt"/>
              </a:rPr>
              <a:t>Hvorfor kan du ikke sove?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6BD76-5A8A-21CC-ABDD-F60766222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79" y="2477768"/>
            <a:ext cx="7844499" cy="200824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dirty="0">
                <a:solidFill>
                  <a:schemeClr val="bg1"/>
                </a:solidFill>
                <a:latin typeface="+mn-lt"/>
              </a:rPr>
              <a:t>Tankemylder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dirty="0">
                <a:solidFill>
                  <a:schemeClr val="bg1"/>
                </a:solidFill>
                <a:latin typeface="+mn-lt"/>
              </a:rPr>
              <a:t>Kropslig uro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dirty="0">
                <a:solidFill>
                  <a:schemeClr val="bg1"/>
                </a:solidFill>
                <a:latin typeface="+mn-lt"/>
              </a:rPr>
              <a:t>Angst og bekymring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dirty="0">
                <a:solidFill>
                  <a:schemeClr val="bg1"/>
                </a:solidFill>
                <a:latin typeface="+mn-lt"/>
              </a:rPr>
              <a:t>ADHD medicin ikke tilstrækkeligt tilpasset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23900BA0-3316-9C8C-1B27-AB383298D56E}"/>
              </a:ext>
            </a:extLst>
          </p:cNvPr>
          <p:cNvGrpSpPr/>
          <p:nvPr/>
        </p:nvGrpSpPr>
        <p:grpSpPr>
          <a:xfrm>
            <a:off x="8884919" y="807724"/>
            <a:ext cx="3307081" cy="6050276"/>
            <a:chOff x="8884919" y="807724"/>
            <a:chExt cx="3307081" cy="6050276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2B55273E-15D4-5DA9-4BE7-6C41ED65A0FC}"/>
                </a:ext>
              </a:extLst>
            </p:cNvPr>
            <p:cNvGrpSpPr/>
            <p:nvPr/>
          </p:nvGrpSpPr>
          <p:grpSpPr>
            <a:xfrm>
              <a:off x="8884919" y="807724"/>
              <a:ext cx="3307081" cy="6050276"/>
              <a:chOff x="9088827" y="1706446"/>
              <a:chExt cx="3010216" cy="5108631"/>
            </a:xfrm>
          </p:grpSpPr>
          <p:pic>
            <p:nvPicPr>
              <p:cNvPr id="4" name="Billede 3">
                <a:extLst>
                  <a:ext uri="{FF2B5EF4-FFF2-40B4-BE49-F238E27FC236}">
                    <a16:creationId xmlns:a16="http://schemas.microsoft.com/office/drawing/2014/main" id="{422B8A91-5ABF-5520-0D2A-2828BC7CFB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088827" y="1706446"/>
                <a:ext cx="2837965" cy="5108631"/>
              </a:xfrm>
              <a:prstGeom prst="rect">
                <a:avLst/>
              </a:prstGeom>
            </p:spPr>
          </p:pic>
          <p:cxnSp>
            <p:nvCxnSpPr>
              <p:cNvPr id="6" name="Lige forbindelse 5">
                <a:extLst>
                  <a:ext uri="{FF2B5EF4-FFF2-40B4-BE49-F238E27FC236}">
                    <a16:creationId xmlns:a16="http://schemas.microsoft.com/office/drawing/2014/main" id="{77AD5116-7C80-5738-125E-D5AACFB02D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088827" y="6228920"/>
                <a:ext cx="3010216" cy="0"/>
              </a:xfrm>
              <a:prstGeom prst="line">
                <a:avLst/>
              </a:prstGeom>
              <a:ln w="19050">
                <a:solidFill>
                  <a:srgbClr val="7057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Lige forbindelse 10">
              <a:extLst>
                <a:ext uri="{FF2B5EF4-FFF2-40B4-BE49-F238E27FC236}">
                  <a16:creationId xmlns:a16="http://schemas.microsoft.com/office/drawing/2014/main" id="{1DDE2867-A8FB-406C-323F-B405E9203F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55906" y="6163796"/>
              <a:ext cx="214313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9071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FF57AC6-F40D-A587-D7D7-9E2EC3261BDC}"/>
              </a:ext>
            </a:extLst>
          </p:cNvPr>
          <p:cNvSpPr/>
          <p:nvPr/>
        </p:nvSpPr>
        <p:spPr>
          <a:xfrm>
            <a:off x="0" y="5972175"/>
            <a:ext cx="12192000" cy="885825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AFD079-F561-CD8A-ED9D-9A03EB10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89" y="501104"/>
            <a:ext cx="10572221" cy="769441"/>
          </a:xfrm>
        </p:spPr>
        <p:txBody>
          <a:bodyPr/>
          <a:lstStyle/>
          <a:p>
            <a:r>
              <a:rPr lang="da-DK" dirty="0">
                <a:solidFill>
                  <a:srgbClr val="70578B"/>
                </a:solidFill>
                <a:latin typeface="+mn-lt"/>
              </a:rPr>
              <a:t>Døgnrytmen er forskudt ved ADHD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AA0D24-03B5-495E-DA87-16DEB9A40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5243" y="1999566"/>
            <a:ext cx="5576618" cy="369331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Den naturlige rytme er ofte forskudt op til flere timer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Produktionen af melatonin kan være påvirket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Melatoninfrigørelsen topper senere på aftenen sammenlignet med personer uden ADHD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Det kan derfor være svært at komme i seng og nå at sove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Kronisk søvnunderskud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B158D71-5797-2004-5417-A3CC903092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32" y="938715"/>
            <a:ext cx="6010275" cy="56065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AA982E-0A93-E02C-4EBB-35FD98F0690D}"/>
              </a:ext>
            </a:extLst>
          </p:cNvPr>
          <p:cNvSpPr txBox="1"/>
          <p:nvPr/>
        </p:nvSpPr>
        <p:spPr>
          <a:xfrm>
            <a:off x="1035698" y="6167535"/>
            <a:ext cx="7221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00" dirty="0">
                <a:solidFill>
                  <a:schemeClr val="bg1"/>
                </a:solidFill>
              </a:rPr>
              <a:t>Coogan, A. N., &amp; McGowan, N. M. (2017). A systematic review of circadian function, chronotype and chronotherapy in ADHD: implications for </a:t>
            </a:r>
            <a:r>
              <a:rPr lang="en-US" sz="700" dirty="0" err="1">
                <a:solidFill>
                  <a:schemeClr val="bg1"/>
                </a:solidFill>
              </a:rPr>
              <a:t>aetiology</a:t>
            </a:r>
            <a:r>
              <a:rPr lang="en-US" sz="700" dirty="0">
                <a:solidFill>
                  <a:schemeClr val="bg1"/>
                </a:solidFill>
              </a:rPr>
              <a:t> and treatment. </a:t>
            </a:r>
            <a:r>
              <a:rPr lang="en-US" sz="700" i="1" dirty="0">
                <a:solidFill>
                  <a:schemeClr val="bg1"/>
                </a:solidFill>
              </a:rPr>
              <a:t>European Neuropsychopharmacology</a:t>
            </a:r>
            <a:r>
              <a:rPr lang="en-US" sz="700" dirty="0">
                <a:solidFill>
                  <a:schemeClr val="bg1"/>
                </a:solidFill>
              </a:rPr>
              <a:t>, 27(5), 391–401. https://doi.org/10.1016/j.euroneuro.2017.03.007</a:t>
            </a:r>
            <a:endParaRPr lang="en-DK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492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8A180E-94BE-9554-FD11-999BC716F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577" y="884159"/>
            <a:ext cx="10572221" cy="769441"/>
          </a:xfrm>
        </p:spPr>
        <p:txBody>
          <a:bodyPr/>
          <a:lstStyle/>
          <a:p>
            <a:r>
              <a:rPr lang="da-DK" dirty="0">
                <a:solidFill>
                  <a:srgbClr val="70578B"/>
                </a:solidFill>
                <a:latin typeface="+mn-lt"/>
              </a:rPr>
              <a:t>Hvad kan du gøre?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A098D76-A1C1-8587-7C36-F923D71B762A}"/>
              </a:ext>
            </a:extLst>
          </p:cNvPr>
          <p:cNvSpPr/>
          <p:nvPr/>
        </p:nvSpPr>
        <p:spPr>
          <a:xfrm>
            <a:off x="0" y="5972175"/>
            <a:ext cx="12192000" cy="885825"/>
          </a:xfrm>
          <a:prstGeom prst="rect">
            <a:avLst/>
          </a:prstGeom>
          <a:solidFill>
            <a:srgbClr val="F2EE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1984825-474A-BEDB-6815-22B692CB07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005" y="4011354"/>
            <a:ext cx="7317995" cy="3287271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2CEBBB-0899-9545-2AEE-FFBDAC686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453" y="1816815"/>
            <a:ext cx="9397074" cy="236988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rgbClr val="70578B"/>
                </a:solidFill>
                <a:latin typeface="+mn-lt"/>
              </a:rPr>
              <a:t>Støtte kroppen i en fast døgnrytme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rgbClr val="70578B"/>
                </a:solidFill>
                <a:latin typeface="+mn-lt"/>
              </a:rPr>
              <a:t>Gå i seng og stå op på faste tidspunkter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rgbClr val="70578B"/>
                </a:solidFill>
                <a:latin typeface="+mn-lt"/>
              </a:rPr>
              <a:t>Undgå at sove i løbet af dagen og ellers kun en kort lur (helst før kl. 15.00)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rgbClr val="70578B"/>
                </a:solidFill>
                <a:latin typeface="+mn-lt"/>
              </a:rPr>
              <a:t>Få lys og være aktiv i løbet af dagen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rgbClr val="70578B"/>
                </a:solidFill>
                <a:latin typeface="+mn-lt"/>
              </a:rPr>
              <a:t>Særligt naturligt lys først på dagen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rgbClr val="70578B"/>
                </a:solidFill>
                <a:latin typeface="+mn-lt"/>
              </a:rPr>
              <a:t>Lysterapilampe kan bruges i den mørke tid eller hvis du mest er indendørs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rgbClr val="70578B"/>
                </a:solidFill>
                <a:latin typeface="+mn-lt"/>
              </a:rPr>
              <a:t>Brug kun soveværelset til at sove i</a:t>
            </a:r>
          </a:p>
        </p:txBody>
      </p:sp>
    </p:spTree>
    <p:extLst>
      <p:ext uri="{BB962C8B-B14F-4D97-AF65-F5344CB8AC3E}">
        <p14:creationId xmlns:p14="http://schemas.microsoft.com/office/powerpoint/2010/main" val="1269690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99D61FED-672F-6158-E430-D7A97C1C1213}"/>
              </a:ext>
            </a:extLst>
          </p:cNvPr>
          <p:cNvSpPr/>
          <p:nvPr/>
        </p:nvSpPr>
        <p:spPr>
          <a:xfrm>
            <a:off x="9899374" y="6321287"/>
            <a:ext cx="2292626" cy="536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9DF21D3-C65B-7793-6FC3-FC984D6FF88A}"/>
              </a:ext>
            </a:extLst>
          </p:cNvPr>
          <p:cNvSpPr/>
          <p:nvPr/>
        </p:nvSpPr>
        <p:spPr>
          <a:xfrm>
            <a:off x="0" y="0"/>
            <a:ext cx="12192000" cy="1320036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E80056FE-C709-79F6-4F59-EF627C5CEA5D}"/>
              </a:ext>
            </a:extLst>
          </p:cNvPr>
          <p:cNvGrpSpPr/>
          <p:nvPr/>
        </p:nvGrpSpPr>
        <p:grpSpPr>
          <a:xfrm>
            <a:off x="1534885" y="1828800"/>
            <a:ext cx="10828571" cy="5419700"/>
            <a:chOff x="171457" y="1146404"/>
            <a:chExt cx="12192000" cy="6102096"/>
          </a:xfrm>
        </p:grpSpPr>
        <p:pic>
          <p:nvPicPr>
            <p:cNvPr id="8" name="Billede 7">
              <a:extLst>
                <a:ext uri="{FF2B5EF4-FFF2-40B4-BE49-F238E27FC236}">
                  <a16:creationId xmlns:a16="http://schemas.microsoft.com/office/drawing/2014/main" id="{E3141BE2-258F-B74F-73A6-D1C370FA0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457" y="1146404"/>
              <a:ext cx="12192000" cy="6102096"/>
            </a:xfrm>
            <a:prstGeom prst="rect">
              <a:avLst/>
            </a:prstGeom>
          </p:spPr>
        </p:pic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7FD1507F-C702-7705-25E9-A1983786EB14}"/>
                </a:ext>
              </a:extLst>
            </p:cNvPr>
            <p:cNvSpPr/>
            <p:nvPr/>
          </p:nvSpPr>
          <p:spPr>
            <a:xfrm>
              <a:off x="3203836" y="5348896"/>
              <a:ext cx="4162091" cy="3025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D0B901C-6A76-E781-3E9A-D199DCA9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90" y="258552"/>
            <a:ext cx="10572221" cy="769441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  <a:latin typeface="+mn-lt"/>
              </a:rPr>
              <a:t>Gode aftenrutiner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B840CBA-83EF-F596-C6AB-BD9BA266B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490" y="1727909"/>
            <a:ext cx="10354997" cy="196977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0" dirty="0">
                <a:solidFill>
                  <a:srgbClr val="70578B"/>
                </a:solidFill>
                <a:latin typeface="+mn-lt"/>
              </a:rPr>
              <a:t>Lave rare rolige aktiviteter- et varmt bad, læse, mindfulness, høre rolig musik, dæmpe belysning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0" dirty="0">
                <a:solidFill>
                  <a:srgbClr val="70578B"/>
                </a:solidFill>
                <a:latin typeface="+mn-lt"/>
              </a:rPr>
              <a:t>Ikke spise tunge eller sukkerholdige måltider sent på aftenen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0" dirty="0">
                <a:solidFill>
                  <a:srgbClr val="70578B"/>
                </a:solidFill>
                <a:latin typeface="+mn-lt"/>
              </a:rPr>
              <a:t>Et lille let sen  aftensmåltid, men undgå for meget væske efter kl. 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0" dirty="0">
                <a:solidFill>
                  <a:srgbClr val="70578B"/>
                </a:solidFill>
                <a:latin typeface="+mn-lt"/>
              </a:rPr>
              <a:t>Undgå hård fysisk aktivitet de sidste timer inden sengetid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0" dirty="0">
                <a:solidFill>
                  <a:srgbClr val="70578B"/>
                </a:solidFill>
                <a:latin typeface="+mn-lt"/>
              </a:rPr>
              <a:t>Undgå alkohol og nikotin. Selvom om det er beroligende, påvirker det søvnkvaliteten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0" dirty="0">
                <a:solidFill>
                  <a:srgbClr val="70578B"/>
                </a:solidFill>
                <a:latin typeface="+mn-lt"/>
              </a:rPr>
              <a:t>Undgå kaffe og energidrikke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0" dirty="0">
                <a:solidFill>
                  <a:srgbClr val="70578B"/>
                </a:solidFill>
                <a:latin typeface="+mn-lt"/>
              </a:rPr>
              <a:t>Brug koffeinfrie alternativer eller beroligende te/ søvn 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b="0" dirty="0">
              <a:solidFill>
                <a:srgbClr val="70578B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458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C6DF1931-2A4A-05E7-4888-F9C7AA9B87B0}"/>
              </a:ext>
            </a:extLst>
          </p:cNvPr>
          <p:cNvSpPr/>
          <p:nvPr/>
        </p:nvSpPr>
        <p:spPr>
          <a:xfrm>
            <a:off x="0" y="0"/>
            <a:ext cx="7528806" cy="6858001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CE5587F-6A15-8933-AAF6-1C1C99AEA915}"/>
              </a:ext>
            </a:extLst>
          </p:cNvPr>
          <p:cNvSpPr/>
          <p:nvPr/>
        </p:nvSpPr>
        <p:spPr>
          <a:xfrm>
            <a:off x="5723725" y="1801299"/>
            <a:ext cx="6468275" cy="3465094"/>
          </a:xfrm>
          <a:prstGeom prst="rect">
            <a:avLst/>
          </a:prstGeom>
          <a:solidFill>
            <a:srgbClr val="70578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53810B-D058-900D-A614-CDBF6EC36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557" y="716124"/>
            <a:ext cx="5269168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Skærme og blåt lys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843C95-DCAE-90C4-BCB3-BBF419595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5892" y="2148851"/>
            <a:ext cx="5763940" cy="276998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chemeClr val="bg1"/>
                </a:solidFill>
                <a:latin typeface="+mn-lt"/>
              </a:rPr>
              <a:t>Vær opmærksom på brug af skærme i den sidste time inden sengetid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chemeClr val="bg1"/>
                </a:solidFill>
                <a:latin typeface="+mn-lt"/>
              </a:rPr>
              <a:t>Det blå lys aktiverer dopamin og vågenhed samt modvirker melatonin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chemeClr val="bg1"/>
                </a:solidFill>
                <a:latin typeface="+mn-lt"/>
              </a:rPr>
              <a:t>Hvis det ikke kan undgås: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chemeClr val="bg1"/>
                </a:solidFill>
                <a:latin typeface="+mn-lt"/>
              </a:rPr>
              <a:t>Brug filter funktion eller særlige briller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chemeClr val="bg1"/>
                </a:solidFill>
                <a:latin typeface="+mn-lt"/>
              </a:rPr>
              <a:t>Tænk på indhold - en velkendt serie kan være beroligende, mens actionfilm og gaming vil udløse adrenalin og have modsat effekt</a:t>
            </a:r>
          </a:p>
        </p:txBody>
      </p:sp>
      <p:pic>
        <p:nvPicPr>
          <p:cNvPr id="5" name="Billede 4" descr="Et billede, der indeholder skitse, tegning, diagram, stregtegning&#10;&#10;Indhold genereret af kunstig intelligens kan være forkert.">
            <a:extLst>
              <a:ext uri="{FF2B5EF4-FFF2-40B4-BE49-F238E27FC236}">
                <a16:creationId xmlns:a16="http://schemas.microsoft.com/office/drawing/2014/main" id="{4404A761-7A75-E7F4-6B5E-F4EB656D53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439" y="1485565"/>
            <a:ext cx="7109928" cy="505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20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C7561-4858-D49C-579F-29EF8095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138" y="766080"/>
            <a:ext cx="10572221" cy="769441"/>
          </a:xfrm>
        </p:spPr>
        <p:txBody>
          <a:bodyPr/>
          <a:lstStyle/>
          <a:p>
            <a:r>
              <a:rPr lang="da-DK" dirty="0">
                <a:solidFill>
                  <a:srgbClr val="70578B"/>
                </a:solidFill>
                <a:latin typeface="+mn-lt"/>
              </a:rPr>
              <a:t>Tanker og bekymringer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F815708-2F68-8BCC-3857-3B8A0D046046}"/>
              </a:ext>
            </a:extLst>
          </p:cNvPr>
          <p:cNvSpPr/>
          <p:nvPr/>
        </p:nvSpPr>
        <p:spPr>
          <a:xfrm>
            <a:off x="0" y="5631180"/>
            <a:ext cx="12192000" cy="1226819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 descr="Et billede, der indeholder skitse, Stregtegning, tegning, illustration/afbildning&#10;&#10;Indhold genereret af kunstig intelligens kan være forkert.">
            <a:extLst>
              <a:ext uri="{FF2B5EF4-FFF2-40B4-BE49-F238E27FC236}">
                <a16:creationId xmlns:a16="http://schemas.microsoft.com/office/drawing/2014/main" id="{AAB2A2ED-E14D-285A-1481-ABD1C0185B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5680" y="0"/>
            <a:ext cx="4846320" cy="6057041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22100E-32FB-7E8D-4A88-DC5294A84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38" y="1976238"/>
            <a:ext cx="6858000" cy="25853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Afsæt </a:t>
            </a:r>
            <a:r>
              <a:rPr lang="da-DK" sz="2400" b="0" dirty="0" err="1">
                <a:solidFill>
                  <a:srgbClr val="70578B"/>
                </a:solidFill>
                <a:latin typeface="+mn-lt"/>
              </a:rPr>
              <a:t>bekymringstid</a:t>
            </a:r>
            <a:r>
              <a:rPr lang="da-DK" sz="2400" b="0" dirty="0">
                <a:solidFill>
                  <a:srgbClr val="70578B"/>
                </a:solidFill>
                <a:latin typeface="+mn-lt"/>
              </a:rPr>
              <a:t> sidst på dagen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Afgræns til 10 min og skriv ned hvis der er brug for det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Skriv også gerne 3 gode ting ned som er sket i løbet af dagen - det giver et positivt fokus ind i søvnen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Gør klar til næste dag: Tjek skema, læg tøj frem og pak tasken</a:t>
            </a:r>
          </a:p>
        </p:txBody>
      </p:sp>
      <p:pic>
        <p:nvPicPr>
          <p:cNvPr id="9" name="Billede 8" descr="Et billede, der indeholder skitse, Stregtegning, tegning, illustration/afbildning&#10;&#10;Indhold genereret af kunstig intelligens kan være forkert.">
            <a:extLst>
              <a:ext uri="{FF2B5EF4-FFF2-40B4-BE49-F238E27FC236}">
                <a16:creationId xmlns:a16="http://schemas.microsoft.com/office/drawing/2014/main" id="{DD90FF31-15DB-8751-8356-D1A9A5F6C2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5680" y="5631181"/>
            <a:ext cx="4846320" cy="42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03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7AE685-F6AB-232C-D0D6-42C5699A5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251" y="333944"/>
            <a:ext cx="4031203" cy="1107996"/>
          </a:xfrm>
        </p:spPr>
        <p:txBody>
          <a:bodyPr/>
          <a:lstStyle/>
          <a:p>
            <a:r>
              <a:rPr lang="da-DK" sz="7200" dirty="0">
                <a:latin typeface="+mn-lt"/>
              </a:rPr>
              <a:t>I sengen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DD70828-41FD-DE3C-E2A6-FC420CB0EF7C}"/>
              </a:ext>
            </a:extLst>
          </p:cNvPr>
          <p:cNvSpPr/>
          <p:nvPr/>
        </p:nvSpPr>
        <p:spPr>
          <a:xfrm>
            <a:off x="1" y="5029200"/>
            <a:ext cx="12191999" cy="1828800"/>
          </a:xfrm>
          <a:prstGeom prst="rect">
            <a:avLst/>
          </a:prstGeom>
          <a:solidFill>
            <a:srgbClr val="70578B"/>
          </a:solidFill>
          <a:ln>
            <a:solidFill>
              <a:srgbClr val="583D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845E59E2-8652-7D91-9962-B24F31613B8B}"/>
              </a:ext>
            </a:extLst>
          </p:cNvPr>
          <p:cNvGrpSpPr/>
          <p:nvPr/>
        </p:nvGrpSpPr>
        <p:grpSpPr>
          <a:xfrm>
            <a:off x="0" y="1794425"/>
            <a:ext cx="6161406" cy="5063576"/>
            <a:chOff x="0" y="1794425"/>
            <a:chExt cx="6161406" cy="5063576"/>
          </a:xfrm>
        </p:grpSpPr>
        <p:pic>
          <p:nvPicPr>
            <p:cNvPr id="8" name="Billede 7">
              <a:extLst>
                <a:ext uri="{FF2B5EF4-FFF2-40B4-BE49-F238E27FC236}">
                  <a16:creationId xmlns:a16="http://schemas.microsoft.com/office/drawing/2014/main" id="{F0BE9A27-35A5-CDAF-1A48-7E38D6057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794425"/>
              <a:ext cx="6161406" cy="5063576"/>
            </a:xfrm>
            <a:prstGeom prst="rect">
              <a:avLst/>
            </a:prstGeom>
          </p:spPr>
        </p:pic>
        <p:pic>
          <p:nvPicPr>
            <p:cNvPr id="5" name="Billede 4">
              <a:extLst>
                <a:ext uri="{FF2B5EF4-FFF2-40B4-BE49-F238E27FC236}">
                  <a16:creationId xmlns:a16="http://schemas.microsoft.com/office/drawing/2014/main" id="{1A363167-B3C9-3B5F-78BC-86E1FE411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5029199"/>
              <a:ext cx="6161406" cy="1828802"/>
            </a:xfrm>
            <a:prstGeom prst="rect">
              <a:avLst/>
            </a:prstGeom>
          </p:spPr>
        </p:pic>
      </p:grp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C9E620-ACC9-613E-1C36-3D7E21325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103" y="1559435"/>
            <a:ext cx="7519737" cy="270843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Sørg for et rart og roligt sovemiljø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Luft ud og sørg for en passende lidt kølig temperatur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Luk lys og larm ude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Brug </a:t>
            </a:r>
            <a:r>
              <a:rPr lang="da-DK" sz="22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evt</a:t>
            </a:r>
            <a:r>
              <a:rPr lang="da-DK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. sovemaske og ørepropper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Nogen har gavn af at lytte til beroligende lyde eller meditation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Hvis du ikke kan sove i løbet af 30 min så stå op igen og forlad soveværelset. Lav noget roligt indtil du på ny føler dig søvnig</a:t>
            </a:r>
          </a:p>
        </p:txBody>
      </p:sp>
    </p:spTree>
    <p:extLst>
      <p:ext uri="{BB962C8B-B14F-4D97-AF65-F5344CB8AC3E}">
        <p14:creationId xmlns:p14="http://schemas.microsoft.com/office/powerpoint/2010/main" val="3290550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EA13F-D886-DF06-B172-592C7F10E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05" y="553537"/>
            <a:ext cx="10572221" cy="769441"/>
          </a:xfrm>
        </p:spPr>
        <p:txBody>
          <a:bodyPr/>
          <a:lstStyle/>
          <a:p>
            <a:pPr algn="l"/>
            <a:r>
              <a:rPr lang="da-DK" dirty="0">
                <a:solidFill>
                  <a:srgbClr val="583D79"/>
                </a:solidFill>
                <a:latin typeface="+mn-lt"/>
              </a:rPr>
              <a:t>Når de gode rutiner ikke er nok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9D0180-E4C1-80F9-F3BD-CFEAD4685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05" y="1790595"/>
            <a:ext cx="10354997" cy="1292662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Nogen kan have gavn af kæde-, tyngde- eller kugledyne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Akupunktur og NADA (øreakupunktur) behandling kan hjælpe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Søvnunderstøttende medicin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4B2F8D8-8C9F-3AD5-55F7-12F0FC7A99E5}"/>
              </a:ext>
            </a:extLst>
          </p:cNvPr>
          <p:cNvSpPr/>
          <p:nvPr/>
        </p:nvSpPr>
        <p:spPr>
          <a:xfrm>
            <a:off x="1" y="5029200"/>
            <a:ext cx="12191999" cy="1828800"/>
          </a:xfrm>
          <a:prstGeom prst="rect">
            <a:avLst/>
          </a:prstGeom>
          <a:solidFill>
            <a:srgbClr val="F2EE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F528839E-9451-B2AA-2419-9B0DB2EAA883}"/>
              </a:ext>
            </a:extLst>
          </p:cNvPr>
          <p:cNvGrpSpPr/>
          <p:nvPr/>
        </p:nvGrpSpPr>
        <p:grpSpPr>
          <a:xfrm>
            <a:off x="4350856" y="3665220"/>
            <a:ext cx="3185487" cy="3002280"/>
            <a:chOff x="4350856" y="3665220"/>
            <a:chExt cx="3185487" cy="3002280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B024774-E802-9CFC-918F-4041FDD4D4F5}"/>
                </a:ext>
              </a:extLst>
            </p:cNvPr>
            <p:cNvSpPr/>
            <p:nvPr/>
          </p:nvSpPr>
          <p:spPr>
            <a:xfrm>
              <a:off x="4442460" y="3665220"/>
              <a:ext cx="3002280" cy="3002280"/>
            </a:xfrm>
            <a:prstGeom prst="ellipse">
              <a:avLst/>
            </a:prstGeom>
            <a:solidFill>
              <a:srgbClr val="583D7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5" name="Billede 4">
              <a:extLst>
                <a:ext uri="{FF2B5EF4-FFF2-40B4-BE49-F238E27FC236}">
                  <a16:creationId xmlns:a16="http://schemas.microsoft.com/office/drawing/2014/main" id="{1A452535-F4FA-CF37-771D-D6424750F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50856" y="3967371"/>
              <a:ext cx="3185487" cy="21236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52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362D5CF7-FD00-3A04-FADF-D8E9D8D3289F}"/>
              </a:ext>
            </a:extLst>
          </p:cNvPr>
          <p:cNvSpPr/>
          <p:nvPr/>
        </p:nvSpPr>
        <p:spPr>
          <a:xfrm>
            <a:off x="0" y="6309359"/>
            <a:ext cx="12192000" cy="548641"/>
          </a:xfrm>
          <a:prstGeom prst="rect">
            <a:avLst/>
          </a:prstGeom>
          <a:solidFill>
            <a:srgbClr val="F2EE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0F8FE1-D68C-8248-B439-1ACB3A75A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161" y="716695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Melatonin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179FC00-8D1A-61C2-0809-878C6AF894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620" y="4594860"/>
            <a:ext cx="6858000" cy="2240280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07BEEB-7C84-9C52-EA16-EA23DAE74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861" y="1600197"/>
            <a:ext cx="9421839" cy="320087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b="0" dirty="0">
                <a:solidFill>
                  <a:srgbClr val="583D79"/>
                </a:solidFill>
                <a:latin typeface="+mn-lt"/>
              </a:rPr>
              <a:t>Melatonin er receptpligtigt i Danmark og skal ordineres af lægen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b="0" dirty="0">
                <a:solidFill>
                  <a:srgbClr val="583D79"/>
                </a:solidFill>
                <a:latin typeface="+mn-lt"/>
              </a:rPr>
              <a:t>Behandling af søvnløshed med melatonin er godkendt til børn og unge i alderen 6-17 år med ADHD, hvor foranstaltninger til søvnhygiejne ikke har været tilstrækkelige</a:t>
            </a:r>
            <a:r>
              <a:rPr lang="da-DK" sz="2600" b="0" baseline="-25000" dirty="0">
                <a:solidFill>
                  <a:srgbClr val="583D79"/>
                </a:solidFill>
                <a:latin typeface="+mn-lt"/>
              </a:rPr>
              <a:t>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b="0" dirty="0">
                <a:solidFill>
                  <a:srgbClr val="583D79"/>
                </a:solidFill>
                <a:latin typeface="+mn-lt"/>
              </a:rPr>
              <a:t>Hjælper med at understøtte den naturlige døgnrytme og skubbe den i den rigtige retning</a:t>
            </a:r>
            <a:r>
              <a:rPr lang="da-DK" sz="2600" b="0" baseline="30000" dirty="0">
                <a:solidFill>
                  <a:srgbClr val="583D79"/>
                </a:solidFill>
                <a:latin typeface="+mn-lt"/>
              </a:rPr>
              <a:t>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b="0" dirty="0">
                <a:solidFill>
                  <a:srgbClr val="583D79"/>
                </a:solidFill>
                <a:latin typeface="+mn-lt"/>
              </a:rPr>
              <a:t>Kan forbedre søvnen</a:t>
            </a:r>
            <a:r>
              <a:rPr lang="da-DK" sz="2600" b="0" baseline="30000" dirty="0">
                <a:solidFill>
                  <a:srgbClr val="583D79"/>
                </a:solidFill>
                <a:latin typeface="+mn-lt"/>
              </a:rPr>
              <a:t>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600" b="0" dirty="0">
                <a:solidFill>
                  <a:srgbClr val="583D79"/>
                </a:solidFill>
                <a:latin typeface="+mn-lt"/>
              </a:rPr>
              <a:t>Kroppens eget søvnhormon</a:t>
            </a:r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BF5D011E-C4C3-C9E0-03EA-59D2F7B2DF18}"/>
              </a:ext>
            </a:extLst>
          </p:cNvPr>
          <p:cNvCxnSpPr/>
          <p:nvPr/>
        </p:nvCxnSpPr>
        <p:spPr>
          <a:xfrm>
            <a:off x="861060" y="1486136"/>
            <a:ext cx="10454640" cy="0"/>
          </a:xfrm>
          <a:prstGeom prst="line">
            <a:avLst/>
          </a:prstGeom>
          <a:ln w="28575">
            <a:solidFill>
              <a:srgbClr val="583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44BCF7E-B6D2-25CB-E7F7-CB5D95972464}"/>
              </a:ext>
            </a:extLst>
          </p:cNvPr>
          <p:cNvSpPr txBox="1"/>
          <p:nvPr/>
        </p:nvSpPr>
        <p:spPr>
          <a:xfrm>
            <a:off x="5980922" y="5831633"/>
            <a:ext cx="3844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1. Reference </a:t>
            </a:r>
            <a:r>
              <a:rPr lang="en-US" sz="1200" dirty="0" err="1"/>
              <a:t>produktresumé</a:t>
            </a:r>
            <a:r>
              <a:rPr lang="en-US" sz="1200" dirty="0"/>
              <a:t> Slenyto marts 2025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253144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17017-38EC-548A-FE39-788463897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54CB779-9EDA-A196-4D27-7D99AE1825DA}"/>
              </a:ext>
            </a:extLst>
          </p:cNvPr>
          <p:cNvSpPr/>
          <p:nvPr/>
        </p:nvSpPr>
        <p:spPr>
          <a:xfrm>
            <a:off x="510540" y="822960"/>
            <a:ext cx="8610599" cy="3947160"/>
          </a:xfrm>
          <a:prstGeom prst="rect">
            <a:avLst/>
          </a:prstGeom>
          <a:solidFill>
            <a:srgbClr val="F2EEF7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C2D0E15-E519-B54D-04F7-2EA3F20ECD2A}"/>
              </a:ext>
            </a:extLst>
          </p:cNvPr>
          <p:cNvSpPr/>
          <p:nvPr/>
        </p:nvSpPr>
        <p:spPr>
          <a:xfrm>
            <a:off x="4253190" y="2087880"/>
            <a:ext cx="7428270" cy="3947160"/>
          </a:xfrm>
          <a:prstGeom prst="rect">
            <a:avLst/>
          </a:prstGeom>
          <a:solidFill>
            <a:srgbClr val="70578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418484-84EC-AAB8-F736-3504D6E90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925" y="1493520"/>
            <a:ext cx="3049230" cy="769441"/>
          </a:xfrm>
        </p:spPr>
        <p:txBody>
          <a:bodyPr/>
          <a:lstStyle/>
          <a:p>
            <a:r>
              <a:rPr lang="da-DK" dirty="0" err="1">
                <a:solidFill>
                  <a:srgbClr val="70578B"/>
                </a:solidFill>
                <a:latin typeface="+mn-lt"/>
              </a:rPr>
              <a:t>Melatonin</a:t>
            </a:r>
            <a:r>
              <a:rPr lang="da-DK" dirty="0">
                <a:solidFill>
                  <a:srgbClr val="70578B"/>
                </a:solidFill>
                <a:latin typeface="+mn-lt"/>
              </a:rPr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B320CD-C2D2-53BD-A9C1-BAB409F50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6698" y="2591306"/>
            <a:ext cx="6777102" cy="304698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bg1"/>
                </a:solidFill>
                <a:latin typeface="+mn-lt"/>
              </a:rPr>
              <a:t>Fås i hurtigtvirkende og depotform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bg1"/>
                </a:solidFill>
                <a:latin typeface="+mn-lt"/>
              </a:rPr>
              <a:t>Afhængig af om der er størst problem med </a:t>
            </a:r>
            <a:r>
              <a:rPr lang="da-DK" sz="2200" b="0" dirty="0" err="1">
                <a:solidFill>
                  <a:schemeClr val="bg1"/>
                </a:solidFill>
                <a:latin typeface="+mn-lt"/>
              </a:rPr>
              <a:t>indsovning</a:t>
            </a:r>
            <a:r>
              <a:rPr lang="da-DK" sz="2200" b="0" dirty="0">
                <a:solidFill>
                  <a:schemeClr val="bg1"/>
                </a:solidFill>
                <a:latin typeface="+mn-lt"/>
              </a:rPr>
              <a:t> eller opvågninger, kan evt. kombineres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bg1"/>
                </a:solidFill>
                <a:latin typeface="+mn-lt"/>
              </a:rPr>
              <a:t>Tages 1-2 timer før ønsket sovetid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bg1"/>
                </a:solidFill>
                <a:latin typeface="+mn-lt"/>
              </a:rPr>
              <a:t>Dosis holdes generelt lavest muligt og kan efter behov gives både i en tidlig og sen dosis for at efterligne kroppens eget frigivelsesmønster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200" b="0" dirty="0">
                <a:solidFill>
                  <a:schemeClr val="bg1"/>
                </a:solidFill>
                <a:latin typeface="+mn-lt"/>
              </a:rPr>
              <a:t>Det anbefales at holde pause med melatonin hver 6. måned og vurdere om der fortsat er behov</a:t>
            </a:r>
          </a:p>
        </p:txBody>
      </p:sp>
      <p:pic>
        <p:nvPicPr>
          <p:cNvPr id="9" name="Billede 8" descr="Et billede, der indeholder skitse, Stregtegning, tegning, stregtegning&#10;&#10;Indhold genereret af kunstig intelligens kan være forkert.">
            <a:extLst>
              <a:ext uri="{FF2B5EF4-FFF2-40B4-BE49-F238E27FC236}">
                <a16:creationId xmlns:a16="http://schemas.microsoft.com/office/drawing/2014/main" id="{B54224F6-0DCF-24B0-436E-14BFE331D7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40" y="1866900"/>
            <a:ext cx="4182466" cy="358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69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AB8A0-2D90-5261-6829-CD9A24906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3E529289-8F49-4360-031B-C39161B407D9}"/>
              </a:ext>
            </a:extLst>
          </p:cNvPr>
          <p:cNvSpPr/>
          <p:nvPr/>
        </p:nvSpPr>
        <p:spPr>
          <a:xfrm>
            <a:off x="0" y="-1"/>
            <a:ext cx="7528806" cy="6858001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3C3F0B2-780D-43AE-B84B-A735F81A6BF0}"/>
              </a:ext>
            </a:extLst>
          </p:cNvPr>
          <p:cNvSpPr/>
          <p:nvPr/>
        </p:nvSpPr>
        <p:spPr>
          <a:xfrm>
            <a:off x="5356861" y="935415"/>
            <a:ext cx="6690360" cy="4114800"/>
          </a:xfrm>
          <a:prstGeom prst="rect">
            <a:avLst/>
          </a:prstGeom>
          <a:solidFill>
            <a:srgbClr val="70578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D531E41-181B-2B94-DBBA-525A6F62D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131" y="1722477"/>
            <a:ext cx="4080166" cy="1538883"/>
          </a:xfrm>
        </p:spPr>
        <p:txBody>
          <a:bodyPr/>
          <a:lstStyle/>
          <a:p>
            <a:r>
              <a:rPr lang="da-DK" dirty="0">
                <a:latin typeface="+mn-lt"/>
              </a:rPr>
              <a:t>Anden</a:t>
            </a:r>
            <a:br>
              <a:rPr lang="da-DK" dirty="0">
                <a:latin typeface="+mn-lt"/>
              </a:rPr>
            </a:br>
            <a:r>
              <a:rPr lang="da-DK" dirty="0">
                <a:latin typeface="+mn-lt"/>
              </a:rPr>
              <a:t>sovemedicin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34ABA92-B5C8-CF79-421E-85BE8FCFF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565" y="1655385"/>
            <a:ext cx="5374216" cy="29546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chemeClr val="bg1"/>
                </a:solidFill>
                <a:latin typeface="+mn-lt"/>
              </a:rPr>
              <a:t>Ved manglende effekt af </a:t>
            </a:r>
            <a:r>
              <a:rPr lang="da-DK" sz="2400" b="0" dirty="0" err="1">
                <a:solidFill>
                  <a:schemeClr val="bg1"/>
                </a:solidFill>
                <a:latin typeface="+mn-lt"/>
              </a:rPr>
              <a:t>melatonin</a:t>
            </a:r>
            <a:r>
              <a:rPr lang="da-DK" sz="2400" b="0" dirty="0">
                <a:solidFill>
                  <a:schemeClr val="bg1"/>
                </a:solidFill>
                <a:latin typeface="+mn-lt"/>
              </a:rPr>
              <a:t> kan du tale med din behandler om andre muligheder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chemeClr val="bg1"/>
                </a:solidFill>
                <a:latin typeface="+mn-lt"/>
              </a:rPr>
              <a:t>Egentlig sovemedicin af benzodiazepintypen bruges sjældent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chemeClr val="bg1"/>
                </a:solidFill>
                <a:latin typeface="+mn-lt"/>
              </a:rPr>
              <a:t>De har meget kortsigtet effekt og er afhængighedsskabende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C1C1E98-2435-0BAD-6A20-6B1569094AB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9947" y="2781214"/>
            <a:ext cx="6103620" cy="422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7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A31BF-C2DF-FE2A-84BC-F5D7F98B6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>
            <a:extLst>
              <a:ext uri="{FF2B5EF4-FFF2-40B4-BE49-F238E27FC236}">
                <a16:creationId xmlns:a16="http://schemas.microsoft.com/office/drawing/2014/main" id="{B5C95B74-5700-92E3-2FEF-D336902F0819}"/>
              </a:ext>
            </a:extLst>
          </p:cNvPr>
          <p:cNvSpPr/>
          <p:nvPr/>
        </p:nvSpPr>
        <p:spPr>
          <a:xfrm>
            <a:off x="9727096" y="6332737"/>
            <a:ext cx="2464904" cy="525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2550A817-926B-F300-C498-4431A97AC793}"/>
              </a:ext>
            </a:extLst>
          </p:cNvPr>
          <p:cNvSpPr txBox="1">
            <a:spLocks/>
          </p:cNvSpPr>
          <p:nvPr/>
        </p:nvSpPr>
        <p:spPr>
          <a:xfrm>
            <a:off x="570855" y="197265"/>
            <a:ext cx="9830445" cy="626601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>
            <a:lvl1pPr>
              <a:defRPr sz="5000" b="1" i="0">
                <a:solidFill>
                  <a:srgbClr val="63609A"/>
                </a:solidFill>
                <a:latin typeface="Times New Roman"/>
                <a:ea typeface="Trebuchet MS" charset="0"/>
                <a:cs typeface="Times New Roman"/>
              </a:defRPr>
            </a:lvl1pPr>
          </a:lstStyle>
          <a:p>
            <a:pPr marL="11516" defTabSz="914400">
              <a:spcBef>
                <a:spcPts val="86"/>
              </a:spcBef>
            </a:pPr>
            <a:r>
              <a:rPr lang="da-DK" sz="4000" kern="0" dirty="0">
                <a:latin typeface="+mn-lt"/>
                <a:cs typeface="Arial"/>
              </a:rPr>
              <a:t>Opsummering nøglebudskaber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0961DD96-C2A9-291B-630F-1E5910D8D0CC}"/>
              </a:ext>
            </a:extLst>
          </p:cNvPr>
          <p:cNvGrpSpPr/>
          <p:nvPr/>
        </p:nvGrpSpPr>
        <p:grpSpPr>
          <a:xfrm>
            <a:off x="421147" y="1124546"/>
            <a:ext cx="11608284" cy="1232868"/>
            <a:chOff x="363997" y="1650516"/>
            <a:chExt cx="11608284" cy="1232868"/>
          </a:xfrm>
        </p:grpSpPr>
        <p:sp>
          <p:nvSpPr>
            <p:cNvPr id="2" name="Rektangel 1">
              <a:extLst>
                <a:ext uri="{FF2B5EF4-FFF2-40B4-BE49-F238E27FC236}">
                  <a16:creationId xmlns:a16="http://schemas.microsoft.com/office/drawing/2014/main" id="{9A29CCCC-35BC-BE72-4B52-3EC6298BD176}"/>
                </a:ext>
              </a:extLst>
            </p:cNvPr>
            <p:cNvSpPr/>
            <p:nvPr/>
          </p:nvSpPr>
          <p:spPr>
            <a:xfrm>
              <a:off x="980431" y="1724025"/>
              <a:ext cx="10991850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6" name="Tekstfelt 5">
              <a:extLst>
                <a:ext uri="{FF2B5EF4-FFF2-40B4-BE49-F238E27FC236}">
                  <a16:creationId xmlns:a16="http://schemas.microsoft.com/office/drawing/2014/main" id="{DE345EEC-6DB4-05E1-AD83-B320EF36BDAB}"/>
                </a:ext>
              </a:extLst>
            </p:cNvPr>
            <p:cNvSpPr txBox="1"/>
            <p:nvPr/>
          </p:nvSpPr>
          <p:spPr>
            <a:xfrm>
              <a:off x="1955721" y="2005340"/>
              <a:ext cx="86360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da-DK" sz="2800" i="0" u="none" strike="noStrike" baseline="0" dirty="0">
                  <a:solidFill>
                    <a:srgbClr val="70578B"/>
                  </a:solidFill>
                  <a:latin typeface="Calibri-Bold"/>
                </a:rPr>
                <a:t>Søvn er afgørende for fysisk og psykisk helbred</a:t>
              </a:r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339C0CFD-B25B-2341-AB9C-DDAE12DF23E7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1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8A547EBD-BEFE-5175-B032-2BB8237B1B85}"/>
              </a:ext>
            </a:extLst>
          </p:cNvPr>
          <p:cNvGrpSpPr/>
          <p:nvPr/>
        </p:nvGrpSpPr>
        <p:grpSpPr>
          <a:xfrm>
            <a:off x="421147" y="2479191"/>
            <a:ext cx="11608284" cy="1305043"/>
            <a:chOff x="363997" y="1650516"/>
            <a:chExt cx="11608284" cy="1305043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70A3E438-988C-48B8-55C0-AC5148BF9BAC}"/>
                </a:ext>
              </a:extLst>
            </p:cNvPr>
            <p:cNvSpPr/>
            <p:nvPr/>
          </p:nvSpPr>
          <p:spPr>
            <a:xfrm>
              <a:off x="980431" y="1724025"/>
              <a:ext cx="10991850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0" name="Tekstfelt 9">
              <a:extLst>
                <a:ext uri="{FF2B5EF4-FFF2-40B4-BE49-F238E27FC236}">
                  <a16:creationId xmlns:a16="http://schemas.microsoft.com/office/drawing/2014/main" id="{5A6BC009-262B-5200-D7D0-4CEAE9F8D090}"/>
                </a:ext>
              </a:extLst>
            </p:cNvPr>
            <p:cNvSpPr txBox="1"/>
            <p:nvPr/>
          </p:nvSpPr>
          <p:spPr>
            <a:xfrm>
              <a:off x="1955721" y="2001452"/>
              <a:ext cx="863608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da-DK" sz="2800" dirty="0">
                  <a:solidFill>
                    <a:srgbClr val="70578B"/>
                  </a:solidFill>
                  <a:latin typeface="Calibri-Bold"/>
                </a:rPr>
                <a:t>God søvn kan hjælpe med at mindske ADHD-symptomer  - også selv om man allerede får medicin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F3B14E5-1751-1267-8C23-D1CCE6A651CF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2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D4D0D62F-51E2-A5C0-AE8D-9024CE833E52}"/>
              </a:ext>
            </a:extLst>
          </p:cNvPr>
          <p:cNvGrpSpPr/>
          <p:nvPr/>
        </p:nvGrpSpPr>
        <p:grpSpPr>
          <a:xfrm>
            <a:off x="421147" y="3833836"/>
            <a:ext cx="11608284" cy="1232868"/>
            <a:chOff x="363997" y="1650516"/>
            <a:chExt cx="11608284" cy="1232868"/>
          </a:xfrm>
        </p:grpSpPr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A1B833CD-C71F-4CFB-43E1-06E127429E9D}"/>
                </a:ext>
              </a:extLst>
            </p:cNvPr>
            <p:cNvSpPr/>
            <p:nvPr/>
          </p:nvSpPr>
          <p:spPr>
            <a:xfrm>
              <a:off x="980431" y="1724025"/>
              <a:ext cx="10991850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4" name="Tekstfelt 13">
              <a:extLst>
                <a:ext uri="{FF2B5EF4-FFF2-40B4-BE49-F238E27FC236}">
                  <a16:creationId xmlns:a16="http://schemas.microsoft.com/office/drawing/2014/main" id="{1F229AF7-5F50-5A32-FD2F-3B06D5A77FFF}"/>
                </a:ext>
              </a:extLst>
            </p:cNvPr>
            <p:cNvSpPr txBox="1"/>
            <p:nvPr/>
          </p:nvSpPr>
          <p:spPr>
            <a:xfrm>
              <a:off x="1955721" y="2005340"/>
              <a:ext cx="86360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da-DK" sz="2800" dirty="0">
                  <a:solidFill>
                    <a:srgbClr val="70578B"/>
                  </a:solidFill>
                  <a:latin typeface="Calibri-Bold"/>
                </a:rPr>
                <a:t>Det er vigtigt at have gode aftenrutiner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4E9A204-6488-E8FB-5193-1F3E9187ABC4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3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62F21BB0-CA78-D52D-DBD0-094550E5841D}"/>
              </a:ext>
            </a:extLst>
          </p:cNvPr>
          <p:cNvGrpSpPr/>
          <p:nvPr/>
        </p:nvGrpSpPr>
        <p:grpSpPr>
          <a:xfrm>
            <a:off x="421147" y="5261990"/>
            <a:ext cx="11608284" cy="1232868"/>
            <a:chOff x="363997" y="1650516"/>
            <a:chExt cx="11608284" cy="1232868"/>
          </a:xfrm>
        </p:grpSpPr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F9C77332-6D22-B64A-678B-3720C9AC8F2F}"/>
                </a:ext>
              </a:extLst>
            </p:cNvPr>
            <p:cNvSpPr/>
            <p:nvPr/>
          </p:nvSpPr>
          <p:spPr>
            <a:xfrm>
              <a:off x="980431" y="1724025"/>
              <a:ext cx="10991850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8" name="Tekstfelt 17">
              <a:extLst>
                <a:ext uri="{FF2B5EF4-FFF2-40B4-BE49-F238E27FC236}">
                  <a16:creationId xmlns:a16="http://schemas.microsoft.com/office/drawing/2014/main" id="{BB1D1A47-9434-5D24-21A2-9B775D278FB0}"/>
                </a:ext>
              </a:extLst>
            </p:cNvPr>
            <p:cNvSpPr txBox="1"/>
            <p:nvPr/>
          </p:nvSpPr>
          <p:spPr>
            <a:xfrm>
              <a:off x="1976727" y="1767156"/>
              <a:ext cx="89992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da-DK" sz="2800" dirty="0">
                  <a:solidFill>
                    <a:srgbClr val="70578B"/>
                  </a:solidFill>
                  <a:latin typeface="Calibri-Bold"/>
                </a:rPr>
                <a:t>Indtagelse af </a:t>
              </a:r>
              <a:r>
                <a:rPr lang="da-DK" sz="2800" dirty="0" err="1">
                  <a:solidFill>
                    <a:srgbClr val="70578B"/>
                  </a:solidFill>
                  <a:latin typeface="Calibri-Bold"/>
                </a:rPr>
                <a:t>melatonin</a:t>
              </a:r>
              <a:r>
                <a:rPr lang="da-DK" sz="2800" dirty="0">
                  <a:solidFill>
                    <a:srgbClr val="70578B"/>
                  </a:solidFill>
                  <a:latin typeface="Calibri-Bold"/>
                </a:rPr>
                <a:t> kan hjælpe med at understøtte den naturlige døgnrytme og skubbe den i den rigtige retning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FBB7929-868B-F490-D143-DBE2779D0602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4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9F0A777-276C-C820-5AEE-798B41BD8169}"/>
              </a:ext>
            </a:extLst>
          </p:cNvPr>
          <p:cNvSpPr txBox="1"/>
          <p:nvPr/>
        </p:nvSpPr>
        <p:spPr>
          <a:xfrm>
            <a:off x="1914641" y="6495340"/>
            <a:ext cx="8486659" cy="433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00" dirty="0"/>
              <a:t>Hiscock, Harriet, et al. "Impact of a </a:t>
            </a:r>
            <a:r>
              <a:rPr lang="en-US" sz="700" dirty="0" err="1"/>
              <a:t>behavioural</a:t>
            </a:r>
            <a:r>
              <a:rPr lang="en-US" sz="700" dirty="0"/>
              <a:t> sleep intervention on symptoms and sleep in children with ADHD." </a:t>
            </a:r>
            <a:r>
              <a:rPr lang="en-US" sz="700" i="1" dirty="0"/>
              <a:t>BMJ</a:t>
            </a:r>
            <a:r>
              <a:rPr lang="en-US" sz="700" dirty="0"/>
              <a:t>, vol. 350, 2015, p. h68. </a:t>
            </a:r>
            <a:r>
              <a:rPr lang="en-US" sz="700" dirty="0">
                <a:hlinkClick r:id="rId2"/>
              </a:rPr>
              <a:t>https://doi.org/10.1136/bmj.h68</a:t>
            </a:r>
            <a:r>
              <a:rPr lang="en-US" sz="700" dirty="0"/>
              <a:t> </a:t>
            </a:r>
          </a:p>
          <a:p>
            <a:r>
              <a:rPr lang="en-US" dirty="0"/>
              <a:t> Appleton RE, </a:t>
            </a:r>
            <a:r>
              <a:rPr lang="en-US" dirty="0" err="1"/>
              <a:t>Gringras</a:t>
            </a:r>
            <a:r>
              <a:rPr lang="en-US" dirty="0"/>
              <a:t> P. Melatonin: helping to mend impaired sleep. Arch Dis Child. 2013;98(3):216–217. </a:t>
            </a:r>
            <a:r>
              <a:rPr lang="en-US" dirty="0" err="1"/>
              <a:t>doi</a:t>
            </a:r>
            <a:r>
              <a:rPr lang="en-US" dirty="0"/>
              <a:t>: 10.1136/archdischild-2012-303606</a:t>
            </a:r>
          </a:p>
          <a:p>
            <a:endParaRPr lang="en-DK" sz="700" dirty="0"/>
          </a:p>
        </p:txBody>
      </p:sp>
    </p:spTree>
    <p:extLst>
      <p:ext uri="{BB962C8B-B14F-4D97-AF65-F5344CB8AC3E}">
        <p14:creationId xmlns:p14="http://schemas.microsoft.com/office/powerpoint/2010/main" val="1406261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293693-D0F1-88EF-71DA-AEA5FAC92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776" y="495277"/>
            <a:ext cx="10744157" cy="95580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Afslutning</a:t>
            </a:r>
            <a:endParaRPr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914362-A37B-52E4-DA70-646637853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776" y="2039303"/>
            <a:ext cx="7942867" cy="188923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Denne præsentation er lavet af Marie Kjestrup, speciallæge i psykiatri, i samarbejde med Takeda Pharma A/S.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3861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4D232-C119-7FAD-B29B-FF760E4AF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049A9D2-1BEB-E5DA-88E7-02313D3ECAAB}"/>
              </a:ext>
            </a:extLst>
          </p:cNvPr>
          <p:cNvSpPr/>
          <p:nvPr/>
        </p:nvSpPr>
        <p:spPr>
          <a:xfrm>
            <a:off x="0" y="2793933"/>
            <a:ext cx="12218171" cy="1817280"/>
          </a:xfrm>
          <a:prstGeom prst="rect">
            <a:avLst/>
          </a:prstGeom>
          <a:solidFill>
            <a:srgbClr val="664F7C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6279E8-0703-DCB2-76BC-FFD8EEE93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JP" sz="800" b="1" i="0" u="none" strike="noStrike" kern="1200" cap="none" spc="100" normalizeH="0" baseline="0" noProof="0">
                <a:ln>
                  <a:noFill/>
                </a:ln>
                <a:solidFill>
                  <a:srgbClr val="3437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JP" sz="800" b="1" i="0" u="none" strike="noStrike" kern="1200" cap="none" spc="10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F09B92D-D112-41DE-D006-E8ED100FC0E5}"/>
              </a:ext>
            </a:extLst>
          </p:cNvPr>
          <p:cNvSpPr/>
          <p:nvPr/>
        </p:nvSpPr>
        <p:spPr>
          <a:xfrm>
            <a:off x="217487" y="973395"/>
            <a:ext cx="11748371" cy="5191431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Irwin MR, Olmstead R, Carroll JE. Sleep and inflammation: partners in sickness and in health. Nat Rev Immunol. 2019;19(11):702–715. doi:10.1038/s41577-019-0190-z</a:t>
            </a: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Goldstein, A. N., &amp; Walker, M. P. (2024). Physiology, Sleep Stages. I </a:t>
            </a:r>
            <a:r>
              <a:rPr lang="en-US" sz="1200" dirty="0" err="1">
                <a:solidFill>
                  <a:schemeClr val="tx1"/>
                </a:solidFill>
              </a:rPr>
              <a:t>StatPearls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r>
              <a:rPr lang="en-US" sz="1200" dirty="0" err="1">
                <a:solidFill>
                  <a:schemeClr val="tx1"/>
                </a:solidFill>
              </a:rPr>
              <a:t>StatPearls</a:t>
            </a:r>
            <a:r>
              <a:rPr lang="en-US" sz="1200" dirty="0">
                <a:solidFill>
                  <a:schemeClr val="tx1"/>
                </a:solidFill>
              </a:rPr>
              <a:t> Publishing. </a:t>
            </a:r>
            <a:r>
              <a:rPr lang="en-US" sz="1200" dirty="0">
                <a:solidFill>
                  <a:schemeClr val="tx1"/>
                </a:solidFill>
                <a:hlinkClick r:id="rId2"/>
              </a:rPr>
              <a:t>https://www.ncbi.nlm.nih.gov/books/NBK526132/</a:t>
            </a: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Biederman J, et al. Predictors of persistent ADHD: An 11-year follow-up study. J </a:t>
            </a:r>
            <a:r>
              <a:rPr lang="en-US" sz="1200" dirty="0" err="1">
                <a:solidFill>
                  <a:schemeClr val="tx1"/>
                </a:solidFill>
              </a:rPr>
              <a:t>Psychiatr</a:t>
            </a:r>
            <a:r>
              <a:rPr lang="en-US" sz="1200" dirty="0">
                <a:solidFill>
                  <a:schemeClr val="tx1"/>
                </a:solidFill>
              </a:rPr>
              <a:t> Res. 2010;44(10):620–5. doi:10.1016/j.jpsychires.2010.06.009.</a:t>
            </a: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Cortese S, et al. Sleep in children with attention-deficit/hyperactivity disorder: Meta-analysis of subjective and objective studies. J Am </a:t>
            </a:r>
            <a:r>
              <a:rPr lang="en-US" sz="1200" dirty="0" err="1">
                <a:solidFill>
                  <a:schemeClr val="tx1"/>
                </a:solidFill>
              </a:rPr>
              <a:t>Acad</a:t>
            </a:r>
            <a:r>
              <a:rPr lang="en-US" sz="1200" dirty="0">
                <a:solidFill>
                  <a:schemeClr val="tx1"/>
                </a:solidFill>
              </a:rPr>
              <a:t> Child </a:t>
            </a:r>
            <a:r>
              <a:rPr lang="en-US" sz="1200" dirty="0" err="1">
                <a:solidFill>
                  <a:schemeClr val="tx1"/>
                </a:solidFill>
              </a:rPr>
              <a:t>Adolesc</a:t>
            </a:r>
            <a:r>
              <a:rPr lang="en-US" sz="1200" dirty="0">
                <a:solidFill>
                  <a:schemeClr val="tx1"/>
                </a:solidFill>
              </a:rPr>
              <a:t> Psychiatry 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                 2009;48(9):894–908. doi:10.1097/CHI.0b013e3181b3162d.</a:t>
            </a: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Biederman J, et al. Predictors of persistent ADHD: An 11-year follow-up study. J </a:t>
            </a:r>
            <a:r>
              <a:rPr lang="en-US" sz="1200" dirty="0" err="1">
                <a:solidFill>
                  <a:schemeClr val="tx1"/>
                </a:solidFill>
              </a:rPr>
              <a:t>Psychiatr</a:t>
            </a:r>
            <a:r>
              <a:rPr lang="en-US" sz="1200" dirty="0">
                <a:solidFill>
                  <a:schemeClr val="tx1"/>
                </a:solidFill>
              </a:rPr>
              <a:t> Res. 2010;44(10):620–5. doi:10.1016/j.jpsychires.2010.06.009.</a:t>
            </a: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200" dirty="0" err="1">
                <a:solidFill>
                  <a:schemeClr val="tx1"/>
                </a:solidFill>
              </a:rPr>
              <a:t>Cassoff</a:t>
            </a:r>
            <a:r>
              <a:rPr lang="en-US" sz="1200" dirty="0">
                <a:solidFill>
                  <a:schemeClr val="tx1"/>
                </a:solidFill>
              </a:rPr>
              <a:t>, J., Wiebe, S. T., &amp; Gruber, R. (2013). Sleep patterns and the risk for ADHD: A review. Nature and Science of Sleep, 4, 73–80. </a:t>
            </a:r>
            <a:r>
              <a:rPr lang="en-US" sz="1200" dirty="0">
                <a:solidFill>
                  <a:schemeClr val="tx1"/>
                </a:solidFill>
                <a:hlinkClick r:id="rId3"/>
              </a:rPr>
              <a:t>https://doi.org/10.2147/NSS.S31269</a:t>
            </a: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Hiscock, Harriet, et al. "Impact of a </a:t>
            </a:r>
            <a:r>
              <a:rPr lang="en-US" sz="1200" dirty="0" err="1">
                <a:solidFill>
                  <a:schemeClr val="tx1"/>
                </a:solidFill>
              </a:rPr>
              <a:t>behavioural</a:t>
            </a:r>
            <a:r>
              <a:rPr lang="en-US" sz="1200" dirty="0">
                <a:solidFill>
                  <a:schemeClr val="tx1"/>
                </a:solidFill>
              </a:rPr>
              <a:t> sleep intervention on symptoms and sleep in children with ADHD." BMJ, vol. 350, 2015, p. h68.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                 </a:t>
            </a:r>
            <a:r>
              <a:rPr lang="en-US" sz="1200" dirty="0">
                <a:solidFill>
                  <a:schemeClr val="tx1"/>
                </a:solidFill>
                <a:hlinkClick r:id="rId4"/>
              </a:rPr>
              <a:t>https://doi.org/10.1136/bmj.h68</a:t>
            </a: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Coogan, A. N., &amp; McGowan, N. M. (2017). A systematic review of circadian function, chronotype and chronotherapy in ADHD: implications for </a:t>
            </a:r>
            <a:r>
              <a:rPr lang="en-US" sz="1200" dirty="0" err="1">
                <a:solidFill>
                  <a:schemeClr val="tx1"/>
                </a:solidFill>
              </a:rPr>
              <a:t>aetiology</a:t>
            </a:r>
            <a:r>
              <a:rPr lang="en-US" sz="1200" dirty="0">
                <a:solidFill>
                  <a:schemeClr val="tx1"/>
                </a:solidFill>
              </a:rPr>
              <a:t> and treatment.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                  European Neuropsychopharmacology, 27(5), 391–401. </a:t>
            </a:r>
            <a:r>
              <a:rPr lang="en-US" sz="1200" dirty="0">
                <a:solidFill>
                  <a:schemeClr val="tx1"/>
                </a:solidFill>
                <a:hlinkClick r:id="rId5"/>
              </a:rPr>
              <a:t>https://doi.org/10.1016/j.euroneuro.2017.03.007</a:t>
            </a: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Irwin MR, et al. Sleep and inflammation: partners in sickness and in health. Nat Rev Immunol. 2019;19(11):702–15. doi:10.1038/s41577-019-0190-z.</a:t>
            </a: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2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ID" sz="800" dirty="0">
              <a:solidFill>
                <a:schemeClr val="tx1"/>
              </a:solidFill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202CF06B-29BB-E891-7DFD-5BE15030B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618" y="-244852"/>
            <a:ext cx="10323940" cy="860072"/>
          </a:xfrm>
        </p:spPr>
        <p:txBody>
          <a:bodyPr>
            <a:normAutofit fontScale="90000"/>
          </a:bodyPr>
          <a:lstStyle/>
          <a:p>
            <a:br>
              <a:rPr lang="da-DK" dirty="0">
                <a:solidFill>
                  <a:srgbClr val="644D79"/>
                </a:solidFill>
                <a:latin typeface="+mn-lt"/>
              </a:rPr>
            </a:br>
            <a:r>
              <a:rPr lang="da-DK" dirty="0">
                <a:solidFill>
                  <a:srgbClr val="644D79"/>
                </a:solidFill>
                <a:latin typeface="+mn-lt"/>
              </a:rPr>
              <a:t>Kildeliste </a:t>
            </a:r>
            <a:endParaRPr lang="da-DK" baseline="30000" dirty="0">
              <a:solidFill>
                <a:srgbClr val="644D7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8714271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200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83a848-6457-4b26-ab5e-3baa15433f8c" xsi:nil="true"/>
    <lcf76f155ced4ddcb4097134ff3c332f xmlns="a2fe2a73-d781-4896-8717-f1cf32c8fed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E36260AAA2C24086937F73F9E342C3" ma:contentTypeVersion="20" ma:contentTypeDescription="Create a new document." ma:contentTypeScope="" ma:versionID="da36a544d1e809dfbf9f4fdf05f10c89">
  <xsd:schema xmlns:xsd="http://www.w3.org/2001/XMLSchema" xmlns:xs="http://www.w3.org/2001/XMLSchema" xmlns:p="http://schemas.microsoft.com/office/2006/metadata/properties" xmlns:ns2="a2fe2a73-d781-4896-8717-f1cf32c8fed0" xmlns:ns3="c883a848-6457-4b26-ab5e-3baa15433f8c" targetNamespace="http://schemas.microsoft.com/office/2006/metadata/properties" ma:root="true" ma:fieldsID="bf2987d01a57e108a2c1b361f9925080" ns2:_="" ns3:_="">
    <xsd:import namespace="a2fe2a73-d781-4896-8717-f1cf32c8fed0"/>
    <xsd:import namespace="c883a848-6457-4b26-ab5e-3baa15433f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fe2a73-d781-4896-8717-f1cf32c8fe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1749a35e-9b4c-41a3-9e24-d57cd2885f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3a848-6457-4b26-ab5e-3baa15433f8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000a524-8925-479a-9c58-1e04c1e93af1}" ma:internalName="TaxCatchAll" ma:showField="CatchAllData" ma:web="c883a848-6457-4b26-ab5e-3baa15433f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F58AB0-F858-49BE-BA6F-9F39007BF087}">
  <ds:schemaRefs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c883a848-6457-4b26-ab5e-3baa15433f8c"/>
    <ds:schemaRef ds:uri="a2fe2a73-d781-4896-8717-f1cf32c8fed0"/>
  </ds:schemaRefs>
</ds:datastoreItem>
</file>

<file path=customXml/itemProps2.xml><?xml version="1.0" encoding="utf-8"?>
<ds:datastoreItem xmlns:ds="http://schemas.openxmlformats.org/officeDocument/2006/customXml" ds:itemID="{66339291-0FCC-4DA3-95C5-9FFB7981DE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fe2a73-d781-4896-8717-f1cf32c8fed0"/>
    <ds:schemaRef ds:uri="c883a848-6457-4b26-ab5e-3baa15433f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7561F71-4496-4525-B6DA-2D87826D45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96410</TotalTime>
  <Words>1827</Words>
  <Application>Microsoft Macintosh PowerPoint</Application>
  <PresentationFormat>Widescreen</PresentationFormat>
  <Paragraphs>210</Paragraphs>
  <Slides>25</Slides>
  <Notes>12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25</vt:i4>
      </vt:variant>
    </vt:vector>
  </HeadingPairs>
  <TitlesOfParts>
    <vt:vector size="33" baseType="lpstr">
      <vt:lpstr>Aptos</vt:lpstr>
      <vt:lpstr>Arial</vt:lpstr>
      <vt:lpstr>Calibri</vt:lpstr>
      <vt:lpstr>Calibri-Bold</vt:lpstr>
      <vt:lpstr>Times New Roman</vt:lpstr>
      <vt:lpstr>Trebuchet MS</vt:lpstr>
      <vt:lpstr>Office Theme</vt:lpstr>
      <vt:lpstr>think-cell Slide</vt:lpstr>
      <vt:lpstr>PowerPoint-præsentation</vt:lpstr>
      <vt:lpstr>PowerPoint-præsentation</vt:lpstr>
      <vt:lpstr>PowerPoint-præsentation</vt:lpstr>
      <vt:lpstr>Agenda for sessionen </vt:lpstr>
      <vt:lpstr>Søvn </vt:lpstr>
      <vt:lpstr>Døgnrytme</vt:lpstr>
      <vt:lpstr>PowerPoint-præsentation</vt:lpstr>
      <vt:lpstr>Søvnproblemer og ADHD</vt:lpstr>
      <vt:lpstr>Dårlig søvn forværrer ADHD symptomer</vt:lpstr>
      <vt:lpstr>Refleksion</vt:lpstr>
      <vt:lpstr>Den gode søvn er et vigtigt fokusområde  i ADHD behandlingen </vt:lpstr>
      <vt:lpstr>Hvorfor kan du ikke sove?</vt:lpstr>
      <vt:lpstr>Døgnrytmen er forskudt ved ADHD</vt:lpstr>
      <vt:lpstr>Hvad kan du gøre?</vt:lpstr>
      <vt:lpstr>Gode aftenrutiner</vt:lpstr>
      <vt:lpstr>Skærme og blåt lys</vt:lpstr>
      <vt:lpstr>Tanker og bekymringer</vt:lpstr>
      <vt:lpstr>I sengen</vt:lpstr>
      <vt:lpstr>Når de gode rutiner ikke er nok</vt:lpstr>
      <vt:lpstr>Melatonin</vt:lpstr>
      <vt:lpstr>Melatonin </vt:lpstr>
      <vt:lpstr>Anden sovemedicin</vt:lpstr>
      <vt:lpstr>PowerPoint-præsentation</vt:lpstr>
      <vt:lpstr>Afslutning</vt:lpstr>
      <vt:lpstr> Kildeliste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Bruger</dc:creator>
  <cp:lastModifiedBy>axc6031</cp:lastModifiedBy>
  <cp:revision>1636</cp:revision>
  <cp:lastPrinted>2025-01-21T09:05:27Z</cp:lastPrinted>
  <dcterms:created xsi:type="dcterms:W3CDTF">2017-03-01T15:26:00Z</dcterms:created>
  <dcterms:modified xsi:type="dcterms:W3CDTF">2025-09-08T08:55:23Z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2017-03-01T00:00:00Z</vt:filetime>
  </property>
  <property fmtid="{D5CDD505-2E9C-101B-9397-08002B2CF9AE}" pid="3" name="LastSaved">
    <vt:filetime>2017-03-01T00:00:00Z</vt:filetime>
  </property>
  <property fmtid="{D5CDD505-2E9C-101B-9397-08002B2CF9AE}" pid="4" name="ContentTypeId">
    <vt:lpwstr>0x01010093E36260AAA2C24086937F73F9E342C3</vt:lpwstr>
  </property>
  <property fmtid="{D5CDD505-2E9C-101B-9397-08002B2CF9AE}" pid="5" name="MediaServiceImageTags">
    <vt:lpwstr/>
  </property>
</Properties>
</file>